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64" y="-60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B0545-C7B3-40F4-A359-F99E082491C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6F16D-4DA7-46AC-AE54-94DD028E50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135000"/>
            <a:ext cx="9720000" cy="944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7560360" y="5130360"/>
            <a:ext cx="2519280" cy="404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5130360"/>
            <a:ext cx="6479640" cy="40428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5130360"/>
            <a:ext cx="539280" cy="40428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360000" y="1485000"/>
            <a:ext cx="9180000" cy="35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29560" y="155448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3" descr="logo.png"/>
          <p:cNvPicPr/>
          <p:nvPr/>
        </p:nvPicPr>
        <p:blipFill>
          <a:blip r:embed="rId2"/>
          <a:stretch/>
        </p:blipFill>
        <p:spPr>
          <a:xfrm>
            <a:off x="1470268" y="182880"/>
            <a:ext cx="7999200" cy="86652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640080" y="3383280"/>
            <a:ext cx="4543108" cy="13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E1C11"/>
                </a:solidFill>
                <a:latin typeface="Times New Roman"/>
                <a:ea typeface="DejaVu Sans"/>
              </a:rPr>
              <a:t>PROJECT MEMBERS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E1C11"/>
                </a:solidFill>
                <a:latin typeface="Times New Roman"/>
                <a:ea typeface="DejaVu Sans"/>
              </a:rPr>
              <a:t>ARIVUDAI NAMBI .A         </a:t>
            </a:r>
            <a:r>
              <a:rPr lang="en-US" sz="1800" b="0" strike="noStrike" spc="-1" dirty="0" smtClean="0">
                <a:solidFill>
                  <a:srgbClr val="1E1C11"/>
                </a:solidFill>
                <a:latin typeface="Times New Roman"/>
                <a:ea typeface="DejaVu Sans"/>
              </a:rPr>
              <a:t>- 830116106004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1E1C11"/>
                </a:solidFill>
                <a:latin typeface="Times New Roman"/>
                <a:ea typeface="DejaVu Sans"/>
              </a:rPr>
              <a:t>SURIYA. M                            - 830116106036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1E1C11"/>
                </a:solidFill>
                <a:latin typeface="Times New Roman"/>
                <a:ea typeface="DejaVu Sans"/>
              </a:rPr>
              <a:t>DHARANEESHWARAN. B  - 830116106701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E1C11"/>
                </a:solidFill>
                <a:latin typeface="Times New Roman"/>
                <a:ea typeface="DejaVu Sans"/>
              </a:rPr>
              <a:t>RAM </a:t>
            </a:r>
            <a:r>
              <a:rPr lang="en-US" sz="1800" b="0" strike="noStrike" spc="-1" dirty="0" smtClean="0">
                <a:solidFill>
                  <a:srgbClr val="1E1C11"/>
                </a:solidFill>
                <a:latin typeface="Times New Roman"/>
                <a:ea typeface="DejaVu Sans"/>
              </a:rPr>
              <a:t>PRAKASH. J        </a:t>
            </a:r>
            <a:r>
              <a:rPr lang="en-US" sz="1800" b="0" strike="noStrike" spc="-1" dirty="0">
                <a:solidFill>
                  <a:srgbClr val="1E1C11"/>
                </a:solidFill>
                <a:latin typeface="Times New Roman"/>
                <a:ea typeface="DejaVu Sans"/>
              </a:rPr>
              <a:t>	</a:t>
            </a:r>
            <a:r>
              <a:rPr lang="en-US" sz="1800" b="0" strike="noStrike" spc="-1" dirty="0" smtClean="0">
                <a:solidFill>
                  <a:srgbClr val="1E1C11"/>
                </a:solidFill>
                <a:latin typeface="Times New Roman"/>
                <a:ea typeface="DejaVu Sans"/>
              </a:rPr>
              <a:t>- 830116106706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6858000" y="3340440"/>
            <a:ext cx="2168280" cy="1035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 indent="65520" algn="just">
              <a:lnSpc>
                <a:spcPct val="120000"/>
              </a:lnSpc>
              <a:spcBef>
                <a:spcPts val="96"/>
              </a:spcBef>
            </a:pPr>
            <a:r>
              <a:rPr lang="en-US" sz="1800" b="1" strike="noStrike" spc="-12" dirty="0">
                <a:solidFill>
                  <a:srgbClr val="1E1C11"/>
                </a:solidFill>
                <a:latin typeface="Times New Roman"/>
                <a:ea typeface="DejaVu Sans"/>
              </a:rPr>
              <a:t>PROJECT GUIDE</a:t>
            </a:r>
            <a:endParaRPr lang="en-US" sz="1800" b="0" strike="noStrike" spc="-1" dirty="0">
              <a:latin typeface="Arial"/>
            </a:endParaRPr>
          </a:p>
          <a:p>
            <a:pPr marL="12600" indent="65520" algn="just">
              <a:lnSpc>
                <a:spcPct val="120000"/>
              </a:lnSpc>
              <a:spcBef>
                <a:spcPts val="96"/>
              </a:spcBef>
            </a:pPr>
            <a:r>
              <a:rPr lang="en-US" sz="1800" b="0" strike="noStrike" spc="-12" dirty="0">
                <a:solidFill>
                  <a:srgbClr val="1E1C11"/>
                </a:solidFill>
                <a:latin typeface="Times New Roman"/>
                <a:ea typeface="DejaVu Sans"/>
              </a:rPr>
              <a:t>Dr. </a:t>
            </a:r>
            <a:r>
              <a:rPr lang="en-US" sz="1800" b="0" strike="noStrike" spc="-12" dirty="0" smtClean="0">
                <a:solidFill>
                  <a:srgbClr val="1E1C11"/>
                </a:solidFill>
                <a:latin typeface="Times New Roman"/>
                <a:ea typeface="DejaVu Sans"/>
              </a:rPr>
              <a:t>T.S.MURUGESH</a:t>
            </a:r>
          </a:p>
          <a:p>
            <a:pPr marL="12600" indent="65520" algn="just">
              <a:lnSpc>
                <a:spcPct val="120000"/>
              </a:lnSpc>
              <a:spcBef>
                <a:spcPts val="96"/>
              </a:spcBef>
            </a:pPr>
            <a:r>
              <a:rPr lang="en-IN" spc="-12" dirty="0" smtClean="0">
                <a:solidFill>
                  <a:srgbClr val="1E1C11"/>
                </a:solidFill>
                <a:latin typeface="Times New Roman"/>
              </a:rPr>
              <a:t>ASP/ECE/GCES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529560" y="1647720"/>
            <a:ext cx="921384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Agency FB"/>
                <a:ea typeface="DejaVu Sans"/>
              </a:rPr>
              <a:t>  </a:t>
            </a:r>
            <a:r>
              <a:rPr lang="en-IN" sz="2400" b="1" strike="noStrike" spc="-1" dirty="0" smtClean="0">
                <a:solidFill>
                  <a:srgbClr val="000000"/>
                </a:solidFill>
                <a:latin typeface="Agency FB"/>
                <a:ea typeface="DejaVu Sans"/>
              </a:rPr>
              <a:t>Department </a:t>
            </a:r>
            <a:r>
              <a:rPr lang="en-IN" sz="2400" b="1" strike="noStrike" spc="-1" dirty="0">
                <a:solidFill>
                  <a:srgbClr val="000000"/>
                </a:solidFill>
                <a:latin typeface="Agency FB"/>
                <a:ea typeface="DejaVu Sans"/>
              </a:rPr>
              <a:t>of </a:t>
            </a:r>
            <a:r>
              <a:rPr lang="en-IN" sz="2400" b="1" strike="noStrike" spc="-1" dirty="0" smtClean="0">
                <a:solidFill>
                  <a:srgbClr val="000000"/>
                </a:solidFill>
                <a:latin typeface="Agency FB"/>
                <a:ea typeface="DejaVu Sans"/>
              </a:rPr>
              <a:t>Electronics </a:t>
            </a:r>
            <a:r>
              <a:rPr lang="en-IN" sz="2400" b="1" strike="noStrike" spc="-1" dirty="0">
                <a:solidFill>
                  <a:srgbClr val="000000"/>
                </a:solidFill>
                <a:latin typeface="Agency FB"/>
                <a:ea typeface="DejaVu Sans"/>
              </a:rPr>
              <a:t>and Communication Engineering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78320" y="1463040"/>
            <a:ext cx="8639280" cy="20914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Development and implementation of smart IOT device quickly and easily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...</a:t>
            </a: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It 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is used to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read, 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store and visualize sensor data and control hardware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remotely.</a:t>
            </a:r>
            <a:endParaRPr lang="en-US" sz="2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5148720" y="1688665"/>
            <a:ext cx="3589920" cy="293256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3"/>
          <a:srcRect b="7890"/>
          <a:stretch/>
        </p:blipFill>
        <p:spPr>
          <a:xfrm>
            <a:off x="1307520" y="1210093"/>
            <a:ext cx="2683440" cy="383976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3840480" y="274320"/>
            <a:ext cx="3382560" cy="10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APP PREVIEW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778320" y="1463040"/>
            <a:ext cx="8639280" cy="26454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74320" indent="-273240" algn="just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 this project, the framework for making a robot for surveillance purpose is proposed. It overcomes the problem of limited range surveillance by using the concept of IOT.</a:t>
            </a:r>
            <a:endParaRPr lang="en-US" sz="2600" b="0" strike="noStrike" spc="-1" dirty="0">
              <a:latin typeface="Arial"/>
            </a:endParaRPr>
          </a:p>
          <a:p>
            <a:pPr marL="274320" indent="-273240" algn="just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We can control the robot with the help of laptop/mobile manually. </a:t>
            </a:r>
            <a:endParaRPr lang="en-US" sz="2600" b="0" strike="noStrike" spc="-1" dirty="0" smtClean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74320" indent="-273240" algn="just">
              <a:lnSpc>
                <a:spcPct val="10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lang="en-US" sz="2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Automatic 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monitoring can also be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done.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066680" y="1225800"/>
            <a:ext cx="8913600" cy="3476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Coal Mine Robot for Detection of Hazardous Gas -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S. D.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Mitragotri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A.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Karwankar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- 2016.</a:t>
            </a:r>
            <a:endParaRPr lang="en-US" sz="2000" b="0" strike="noStrike" spc="-1" dirty="0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Hazardous Gas &amp; Mine Detecting Robot -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Sharath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Sethu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Raghavan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Jasim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Aqib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Saman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K 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Jisnu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Thomas – 2015</a:t>
            </a:r>
            <a:endParaRPr lang="en-US" sz="2000" b="0" strike="noStrike" spc="-1" dirty="0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Hazardous gas detecting method applied in coal mine </a:t>
            </a:r>
            <a:r>
              <a:rPr lang="en-US" sz="20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detection robot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Niu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Zhigang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Wang Lu - 2011.</a:t>
            </a:r>
            <a:endParaRPr lang="en-US" sz="2000" b="0" strike="noStrike" spc="-1" dirty="0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Hazardous gas detecting rescue robot in coal mines -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 S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Kumar Reddy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Bala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Siva Krishna - 2014</a:t>
            </a:r>
            <a:endParaRPr lang="en-US" sz="2000" b="0" strike="noStrike" spc="-1" dirty="0">
              <a:latin typeface="Arial"/>
            </a:endParaRPr>
          </a:p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Embedded Control System Design for Coal Mine Detect and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US" sz="20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Rescue 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Robot -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Zhu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Jianguo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Gao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Junyao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Li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Kejie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Lin Wei,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Bi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Shengjun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– 2014.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65360" y="1829880"/>
            <a:ext cx="856008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1E1C11"/>
                </a:solidFill>
                <a:latin typeface="Times New Roman"/>
                <a:ea typeface="DejaVu Sans"/>
              </a:rPr>
              <a:t>IoT</a:t>
            </a:r>
            <a:r>
              <a:rPr lang="en-US" sz="3600" b="1" strike="noStrike" spc="-1" dirty="0">
                <a:solidFill>
                  <a:srgbClr val="1E1C11"/>
                </a:solidFill>
                <a:latin typeface="Times New Roman"/>
                <a:ea typeface="DejaVu Sans"/>
              </a:rPr>
              <a:t> BASED SMART SURVEILLANCE ROBOT FOR MILITARY </a:t>
            </a:r>
            <a:r>
              <a:rPr lang="en-US" sz="3600" b="1" strike="noStrike" spc="-1" dirty="0" smtClean="0">
                <a:solidFill>
                  <a:srgbClr val="1E1C11"/>
                </a:solidFill>
                <a:latin typeface="Times New Roman"/>
                <a:ea typeface="DejaVu Sans"/>
              </a:rPr>
              <a:t>APPLICATIONS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74320" indent="-272520" algn="just">
              <a:lnSpc>
                <a:spcPct val="15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Arial"/>
              <a:buChar char="•"/>
            </a:pPr>
            <a:r>
              <a:rPr lang="en-US" sz="2600" b="1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Objective -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To 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propose an Internet-of-Things based  Robot</a:t>
            </a:r>
            <a:endParaRPr lang="en-US" sz="2600" b="0" strike="noStrike" spc="-1" dirty="0">
              <a:latin typeface="Arial"/>
            </a:endParaRPr>
          </a:p>
          <a:p>
            <a:pPr marL="274320" indent="-272520" algn="just">
              <a:lnSpc>
                <a:spcPct val="150000"/>
              </a:lnSpc>
              <a:spcBef>
                <a:spcPts val="601"/>
              </a:spcBef>
              <a:buClr>
                <a:srgbClr val="B13F9A"/>
              </a:buClr>
              <a:buSzPct val="73000"/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 robot is fitted with sensors like PIR, bomb detector, and ESP8266 module for providing real-time environmental monitoring.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EXISTING MODEL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Data Transmission takes 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place via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zigbee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or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bluetooth</a:t>
            </a:r>
            <a:endParaRPr lang="en-US" sz="26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Existing models consist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only of 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either bomb detection or person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detection during mishaps. 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Unable to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carry out surveillance 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from long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range.</a:t>
            </a:r>
            <a:endParaRPr lang="en-US" sz="26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Live Monitoring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PROPOSED SYSTEM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3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have 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proposed an robot with metal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detection, person 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detection by using node MCU with some other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modules.</a:t>
            </a:r>
            <a:endParaRPr lang="en-US" sz="26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Cloud based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surveillance.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1914948" y="1120763"/>
            <a:ext cx="6125760" cy="353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HARDWARE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136080" y="1371600"/>
            <a:ext cx="2057760" cy="1736640"/>
          </a:xfrm>
          <a:prstGeom prst="rect">
            <a:avLst/>
          </a:prstGeom>
          <a:blipFill rotWithShape="0">
            <a:blip r:embed="rId2"/>
            <a:stretch>
              <a:fillRect l="13576" r="14543"/>
            </a:stretch>
          </a:blip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Power supply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3897304" y="1354680"/>
            <a:ext cx="2075400" cy="1753560"/>
          </a:xfrm>
          <a:prstGeom prst="rect">
            <a:avLst/>
          </a:prstGeom>
          <a:blipFill rotWithShape="0">
            <a:blip r:embed="rId3"/>
            <a:stretch>
              <a:fillRect t="-4324777" b="-6534837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PIR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7259760" y="1280160"/>
            <a:ext cx="2314440" cy="2010960"/>
          </a:xfrm>
          <a:prstGeom prst="rect">
            <a:avLst/>
          </a:prstGeom>
          <a:blipFill rotWithShape="0">
            <a:blip r:embed="rId4" cstate="print"/>
            <a:stretch>
              <a:fillRect l="13944" t="9851" r="12260" b="4661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Metal detector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SOFTWARE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725150" y="2016169"/>
            <a:ext cx="2404080" cy="165636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rcRect t="20361" b="21649"/>
          <a:stretch/>
        </p:blipFill>
        <p:spPr>
          <a:xfrm>
            <a:off x="558230" y="1935889"/>
            <a:ext cx="2370600" cy="173664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4"/>
          <a:stretch/>
        </p:blipFill>
        <p:spPr>
          <a:xfrm>
            <a:off x="6770030" y="2021929"/>
            <a:ext cx="2628000" cy="174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344</Words>
  <Application>LibreOffice/6.4.4.2$Linux_X86_64 LibreOffice_project/3d775be2011f3886db32dfd395a6a6d1ca2630ff</Application>
  <PresentationFormat>Custom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Murugesh</dc:creator>
  <cp:lastModifiedBy>Murugesh</cp:lastModifiedBy>
  <cp:revision>18</cp:revision>
  <dcterms:created xsi:type="dcterms:W3CDTF">2020-09-21T18:56:28Z</dcterms:created>
  <dcterms:modified xsi:type="dcterms:W3CDTF">2020-09-22T07:13:30Z</dcterms:modified>
  <dc:language>en-US</dc:language>
</cp:coreProperties>
</file>