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66" d="100"/>
          <a:sy n="66" d="100"/>
        </p:scale>
        <p:origin x="3054" y="-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7/09/2018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B96EFFF-1DD0-4016-9A07-1C195C2166DD}"/>
              </a:ext>
            </a:extLst>
          </p:cNvPr>
          <p:cNvSpPr/>
          <p:nvPr/>
        </p:nvSpPr>
        <p:spPr>
          <a:xfrm>
            <a:off x="-1607528" y="11307868"/>
            <a:ext cx="13009482" cy="6086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Need to be added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1545378" y="7887226"/>
            <a:ext cx="5910773" cy="3101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7195791" y="6808220"/>
            <a:ext cx="4214434" cy="35496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-1466184" y="3312655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1403591" y="51025"/>
            <a:ext cx="5706836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45070" y="-2409143"/>
            <a:ext cx="11623557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517905" y="372834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7410451" y="385763"/>
            <a:ext cx="3426974" cy="6086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7511143" y="829352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7549243" y="4642073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1410009" y="490514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7549243" y="541495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7549243" y="270986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159539" y="762203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-1466184" y="3422192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-1167629" y="818907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568443" y="-173899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1466848" y="3422192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8241491" y="-173899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4495798" y="365487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-1420634" y="485434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7584720" y="167911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5400000" flipH="1" flipV="1">
            <a:off x="5404752" y="-79262"/>
            <a:ext cx="90419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6044459" y="2063007"/>
            <a:ext cx="1178381" cy="1553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1535248" y="6140887"/>
            <a:ext cx="2985075" cy="5715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Movie details Page</a:t>
            </a:r>
          </a:p>
          <a:p>
            <a:pPr algn="ctr"/>
            <a:r>
              <a:rPr lang="en-AU" dirty="0"/>
              <a:t>Need to be added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B76563-5CA0-44B3-8AAB-1EA08B018352}"/>
              </a:ext>
            </a:extLst>
          </p:cNvPr>
          <p:cNvSpPr/>
          <p:nvPr/>
        </p:nvSpPr>
        <p:spPr>
          <a:xfrm>
            <a:off x="-1607528" y="7029432"/>
            <a:ext cx="2864780" cy="5715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Comment/rating page</a:t>
            </a:r>
          </a:p>
          <a:p>
            <a:pPr algn="ctr"/>
            <a:r>
              <a:rPr lang="en-AU" dirty="0"/>
              <a:t>Need to be added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-1286424" y="1804070"/>
            <a:ext cx="4035376" cy="5715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  <a:p>
            <a:pPr algn="ctr"/>
            <a:r>
              <a:rPr lang="en-AU" dirty="0"/>
              <a:t>Need to be added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3AC25B-6EB6-4B26-8943-3698BE2CEFEB}"/>
              </a:ext>
            </a:extLst>
          </p:cNvPr>
          <p:cNvSpPr/>
          <p:nvPr/>
        </p:nvSpPr>
        <p:spPr>
          <a:xfrm>
            <a:off x="-1229585" y="296752"/>
            <a:ext cx="4035376" cy="5715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Comment/rating leaving page/function</a:t>
            </a:r>
          </a:p>
          <a:p>
            <a:pPr algn="ctr"/>
            <a:r>
              <a:rPr lang="en-AU" dirty="0"/>
              <a:t>Need to be added</a:t>
            </a:r>
          </a:p>
        </p:txBody>
      </p: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6</cp:revision>
  <dcterms:created xsi:type="dcterms:W3CDTF">2018-09-06T00:53:29Z</dcterms:created>
  <dcterms:modified xsi:type="dcterms:W3CDTF">2018-09-07T07:40:43Z</dcterms:modified>
</cp:coreProperties>
</file>