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B0F6-4DA0-41CE-A7EA-B400F5E38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CD6BC-6CAA-4CE3-89D1-871D6101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E0A3C-BD8F-4E82-A863-9B2EFDF6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1201C-4D4D-46F2-BA40-59510A9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C6D2-1003-4BFA-8138-EF117103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5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520-01A4-47BD-9136-2267221A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D85FF-F74B-436F-8972-983C8A458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5A7CF-FD35-4A1D-B3FA-8D4B882B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D954-8DB6-4AD3-B8AA-E9F61CE3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456C9-EE0A-4D37-BF4F-D57CA7AB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57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EAAC7-C2AC-42BB-A0D0-25604AD60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FD63-4C43-463D-B45A-8BD6DC47B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5415-C129-4AD7-AE58-D406F3D0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3221-E4EA-4290-B4E9-E288BA75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C8D8-38FD-46B7-B48E-17361641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6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7745-FF23-4889-A31F-572E69C2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9234-2242-4551-AA84-FAEA020F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9220-CE97-4CF2-A024-075F35DC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6B9D-1FFB-4A7D-B54C-78252084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0FBBF-FD6C-4E75-91F8-0A6F0F06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61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CEBC-2037-4F07-A62A-2EC3F60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5FA52-0500-488C-860F-3D5A782F5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9DF7-9ACB-4279-BC79-96BE122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9AC99-B484-4F4A-A945-C3CF72D9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F0E4-7ACF-4744-9A51-89B0898A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44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AB5E-58AB-4CC1-921D-C40ACECD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40A6-6557-48C2-979E-80BD75129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2601B-5972-419B-87DC-2B2D149DB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0F21F-C9DF-428C-A2BB-D698727D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6B552-EC68-4063-874B-D2F910CF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5A13-3F49-4CEC-9D93-B8D227FC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D149-B0C4-4D61-98CC-40EC1199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C327-35BB-4C16-9ED8-CC493AC8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E069B-149F-4E87-BB4D-B86C0C539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A231C-AFD2-4956-A088-F9C290601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DAACA-BFB2-4D7C-A132-831881DC9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CCB85-D37F-4762-A939-6CEF55FF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EEF5D-5C04-4BF2-AFE1-4D5FFCDB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8E38F-DF8F-425C-ABA6-7F2573B4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05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EDB6-757E-4615-9707-AA146AC3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74171-1A6D-4733-B23A-73CFBB93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77148-649A-4E22-9AA6-070A81A4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A4A5D-EAB0-4769-B3F6-27A6727B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59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EB271-18BA-44DD-863E-20E36E1A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2E957-A072-4E09-A239-6F873617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ED96-3B4B-4E93-A27F-697C4771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57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C4A4-FA5C-49BD-B540-ACCF7164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B697-6D43-4454-B9F5-2223D3EC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A0DBA-6595-4E7F-BCD1-D4D6C8A2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73E1E-AB31-4BC7-81D8-9AB9254C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96769-A253-4D64-B076-DC396274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DB314-3AA0-4226-A64F-99D52FD9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29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0343-E289-46DF-9FF1-1B467FD0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39C19-139E-40D5-845D-DF134E69F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BEE26-E8FA-4232-B0A1-92986B07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383FC-E51A-4D33-AC31-357CFAB0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2181C-9D6E-49F6-A076-2DA21E66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49724-6334-4B59-8065-FCF20E06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93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6B4A2-ADCE-40B3-AB6B-3E2E83B6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C372-122C-4583-B0AC-AB046E79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367C-AADC-4318-8492-6DAF9683D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C657-C1E0-4964-BB1E-A691970DFC48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A59A-B540-4A48-8150-CB91ED2F1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73E61-9081-4B48-BBCE-988AD8DA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3E8AF5-86C9-4EAF-ADCD-24D8185C9E66}"/>
              </a:ext>
            </a:extLst>
          </p:cNvPr>
          <p:cNvSpPr/>
          <p:nvPr/>
        </p:nvSpPr>
        <p:spPr>
          <a:xfrm>
            <a:off x="4517906" y="372834"/>
            <a:ext cx="2677886" cy="187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index.php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40DBA4-C5DA-439D-9662-49F335591C3C}"/>
              </a:ext>
            </a:extLst>
          </p:cNvPr>
          <p:cNvSpPr/>
          <p:nvPr/>
        </p:nvSpPr>
        <p:spPr>
          <a:xfrm>
            <a:off x="4757057" y="3663043"/>
            <a:ext cx="2677886" cy="187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2BFC0-0852-431E-9DE3-9B0EB6E5BF0B}"/>
              </a:ext>
            </a:extLst>
          </p:cNvPr>
          <p:cNvSpPr/>
          <p:nvPr/>
        </p:nvSpPr>
        <p:spPr>
          <a:xfrm>
            <a:off x="9263743" y="253090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editMovie.php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57704-6728-41D0-86ED-6AF4B580F097}"/>
              </a:ext>
            </a:extLst>
          </p:cNvPr>
          <p:cNvSpPr/>
          <p:nvPr/>
        </p:nvSpPr>
        <p:spPr>
          <a:xfrm>
            <a:off x="174171" y="253090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editUser.php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03D71-99DE-4EE4-9E92-4AD74FA89CB2}"/>
              </a:ext>
            </a:extLst>
          </p:cNvPr>
          <p:cNvSpPr/>
          <p:nvPr/>
        </p:nvSpPr>
        <p:spPr>
          <a:xfrm>
            <a:off x="9301843" y="1191984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listMovies.php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8D1A3-91E9-4933-B0FD-FD1F1631FB81}"/>
              </a:ext>
            </a:extLst>
          </p:cNvPr>
          <p:cNvSpPr/>
          <p:nvPr/>
        </p:nvSpPr>
        <p:spPr>
          <a:xfrm>
            <a:off x="174171" y="1025976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listUsers.php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55A918-9322-4FC8-91ED-23CC4359A352}"/>
              </a:ext>
            </a:extLst>
          </p:cNvPr>
          <p:cNvSpPr/>
          <p:nvPr/>
        </p:nvSpPr>
        <p:spPr>
          <a:xfrm>
            <a:off x="9301843" y="213359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newmovieregi.php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CE4CB-E012-4BD1-976A-491505FF0EF2}"/>
              </a:ext>
            </a:extLst>
          </p:cNvPr>
          <p:cNvSpPr/>
          <p:nvPr/>
        </p:nvSpPr>
        <p:spPr>
          <a:xfrm>
            <a:off x="9339943" y="3072493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newmovieregiresult.php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3DC852-A262-4BB3-BF68-BDFBE88B2F28}"/>
              </a:ext>
            </a:extLst>
          </p:cNvPr>
          <p:cNvSpPr/>
          <p:nvPr/>
        </p:nvSpPr>
        <p:spPr>
          <a:xfrm>
            <a:off x="174171" y="1885951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registration.php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093EC-6F25-42A1-B5BE-CC984B51F520}"/>
              </a:ext>
            </a:extLst>
          </p:cNvPr>
          <p:cNvSpPr/>
          <p:nvPr/>
        </p:nvSpPr>
        <p:spPr>
          <a:xfrm>
            <a:off x="174171" y="2658837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registrationresult.php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4DC52-FC82-444F-BDE0-1316B9183E28}"/>
              </a:ext>
            </a:extLst>
          </p:cNvPr>
          <p:cNvSpPr/>
          <p:nvPr/>
        </p:nvSpPr>
        <p:spPr>
          <a:xfrm>
            <a:off x="2309279" y="-821876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dbconnection.php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AC597F-5F8E-4646-BD6D-9B25B5510E5A}"/>
              </a:ext>
            </a:extLst>
          </p:cNvPr>
          <p:cNvSpPr/>
          <p:nvPr/>
        </p:nvSpPr>
        <p:spPr>
          <a:xfrm>
            <a:off x="8546291" y="4808764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login.php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064BF8-B7B6-4B60-875E-A161068535C7}"/>
              </a:ext>
            </a:extLst>
          </p:cNvPr>
          <p:cNvSpPr/>
          <p:nvPr/>
        </p:nvSpPr>
        <p:spPr>
          <a:xfrm>
            <a:off x="8546291" y="5461907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logout.php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874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Woongyeol CHOI</dc:creator>
  <cp:lastModifiedBy>Woongyeol CHOI</cp:lastModifiedBy>
  <cp:revision>2</cp:revision>
  <dcterms:created xsi:type="dcterms:W3CDTF">2018-09-06T00:53:29Z</dcterms:created>
  <dcterms:modified xsi:type="dcterms:W3CDTF">2018-09-06T00:55:55Z</dcterms:modified>
</cp:coreProperties>
</file>