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50" d="100"/>
          <a:sy n="50" d="100"/>
        </p:scale>
        <p:origin x="365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A3DD35-1F03-4158-B368-268377F3C856}"/>
              </a:ext>
            </a:extLst>
          </p:cNvPr>
          <p:cNvSpPr/>
          <p:nvPr/>
        </p:nvSpPr>
        <p:spPr>
          <a:xfrm>
            <a:off x="-67694" y="7421880"/>
            <a:ext cx="5910773" cy="2169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A40E1-0A67-4661-B694-5E5E83561B00}"/>
              </a:ext>
            </a:extLst>
          </p:cNvPr>
          <p:cNvSpPr/>
          <p:nvPr/>
        </p:nvSpPr>
        <p:spPr>
          <a:xfrm>
            <a:off x="8765026" y="4226379"/>
            <a:ext cx="3426974" cy="26316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23D76-B47E-46AB-B1A8-3EC9F426D037}"/>
              </a:ext>
            </a:extLst>
          </p:cNvPr>
          <p:cNvSpPr/>
          <p:nvPr/>
        </p:nvSpPr>
        <p:spPr>
          <a:xfrm>
            <a:off x="11500" y="2847309"/>
            <a:ext cx="5706836" cy="45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Public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F4874-F646-40AD-936D-61F248DB02BA}"/>
              </a:ext>
            </a:extLst>
          </p:cNvPr>
          <p:cNvSpPr/>
          <p:nvPr/>
        </p:nvSpPr>
        <p:spPr>
          <a:xfrm>
            <a:off x="-219" y="0"/>
            <a:ext cx="4056502" cy="2658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49130-96F1-48C5-BE29-902270A8D427}"/>
              </a:ext>
            </a:extLst>
          </p:cNvPr>
          <p:cNvSpPr/>
          <p:nvPr/>
        </p:nvSpPr>
        <p:spPr>
          <a:xfrm>
            <a:off x="-1" y="-2409143"/>
            <a:ext cx="15167429" cy="1877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886992" y="275119"/>
            <a:ext cx="2677886" cy="187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8765026" y="0"/>
            <a:ext cx="6286287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8865719" y="4435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  <a:p>
            <a:pPr algn="ctr"/>
            <a:r>
              <a:rPr lang="en-AU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8145683" y="2341680"/>
            <a:ext cx="3434710" cy="107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  <a:p>
            <a:pPr algn="ctr"/>
            <a:r>
              <a:rPr lang="en-AU" dirty="0"/>
              <a:t>Admin can edit anyone, user can edit their own </a:t>
            </a:r>
            <a:r>
              <a:rPr lang="en-AU" dirty="0" err="1"/>
              <a:t>progile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2887693" y="443979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8903819" y="353343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8865719" y="1329418"/>
            <a:ext cx="2677886" cy="63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  <a:p>
            <a:pPr algn="ctr"/>
            <a:r>
              <a:rPr lang="en-AU" dirty="0"/>
              <a:t>Admin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8939296" y="448916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2959161" y="664459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310055" y="77237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1350443" y="-211962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2944532" y="295684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7839740" y="-21131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06146-28BD-4CD3-9AE2-5A4B07750525}"/>
              </a:ext>
            </a:extLst>
          </p:cNvPr>
          <p:cNvSpPr/>
          <p:nvPr/>
        </p:nvSpPr>
        <p:spPr>
          <a:xfrm>
            <a:off x="5257293" y="1435896"/>
            <a:ext cx="164650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usermenu.php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CA1CC-A409-4232-8597-24DCF35B3048}"/>
              </a:ext>
            </a:extLst>
          </p:cNvPr>
          <p:cNvSpPr/>
          <p:nvPr/>
        </p:nvSpPr>
        <p:spPr>
          <a:xfrm>
            <a:off x="57050" y="43889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searchMovies.php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4CDFB-EE30-4569-A3AF-05E3AD490EFE}"/>
              </a:ext>
            </a:extLst>
          </p:cNvPr>
          <p:cNvSpPr/>
          <p:nvPr/>
        </p:nvSpPr>
        <p:spPr>
          <a:xfrm>
            <a:off x="8765026" y="-123689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Delete movie</a:t>
            </a:r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4A5A43-C8CD-4FCE-90C1-D9D443D66E26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rot="5400000" flipH="1" flipV="1">
            <a:off x="6501586" y="-807008"/>
            <a:ext cx="806477" cy="1357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C34908-3021-4DE1-A75E-1BC79ED5556E}"/>
              </a:ext>
            </a:extLst>
          </p:cNvPr>
          <p:cNvCxnSpPr>
            <a:cxnSpLocks/>
            <a:stCxn id="21" idx="2"/>
            <a:endCxn id="5" idx="1"/>
          </p:cNvCxnSpPr>
          <p:nvPr/>
        </p:nvCxnSpPr>
        <p:spPr>
          <a:xfrm rot="16200000" flipH="1">
            <a:off x="7369890" y="718054"/>
            <a:ext cx="105792" cy="2684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80270-A1CF-4A23-AFA5-83127CA1BA7D}"/>
              </a:ext>
            </a:extLst>
          </p:cNvPr>
          <p:cNvSpPr/>
          <p:nvPr/>
        </p:nvSpPr>
        <p:spPr>
          <a:xfrm>
            <a:off x="-48937" y="5502858"/>
            <a:ext cx="2985075" cy="124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movieDetails.php</a:t>
            </a:r>
            <a:endParaRPr lang="en-AU" dirty="0"/>
          </a:p>
          <a:p>
            <a:pPr algn="ctr"/>
            <a:r>
              <a:rPr lang="en-AU" dirty="0"/>
              <a:t>Non-member can’t leave rating, comment, or see the user profile of discussion.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3AAE4-C319-4DEA-BA95-9132110B8C16}"/>
              </a:ext>
            </a:extLst>
          </p:cNvPr>
          <p:cNvSpPr/>
          <p:nvPr/>
        </p:nvSpPr>
        <p:spPr>
          <a:xfrm>
            <a:off x="1068996" y="1589427"/>
            <a:ext cx="2868404" cy="1047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Userprofile</a:t>
            </a:r>
            <a:endParaRPr lang="en-AU" dirty="0"/>
          </a:p>
          <a:p>
            <a:pPr algn="ctr"/>
            <a:r>
              <a:rPr lang="en-AU" dirty="0"/>
              <a:t>Only admin can change </a:t>
            </a:r>
            <a:r>
              <a:rPr lang="en-AU" dirty="0" err="1"/>
              <a:t>accesslevel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DB2E53-BFF4-40C5-9DB8-F5B56ACA0160}"/>
              </a:ext>
            </a:extLst>
          </p:cNvPr>
          <p:cNvSpPr/>
          <p:nvPr/>
        </p:nvSpPr>
        <p:spPr>
          <a:xfrm>
            <a:off x="2097429" y="110844"/>
            <a:ext cx="1930900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newrating.php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8E2F7-9365-4EBA-B147-72FC256DB82D}"/>
              </a:ext>
            </a:extLst>
          </p:cNvPr>
          <p:cNvSpPr/>
          <p:nvPr/>
        </p:nvSpPr>
        <p:spPr>
          <a:xfrm>
            <a:off x="2209801" y="-1160119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newratingresult.php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4AE78-6498-4A84-AD9B-712E79754110}"/>
              </a:ext>
            </a:extLst>
          </p:cNvPr>
          <p:cNvSpPr/>
          <p:nvPr/>
        </p:nvSpPr>
        <p:spPr>
          <a:xfrm>
            <a:off x="-10355" y="140532"/>
            <a:ext cx="2038387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newdiscussion.php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FCA867-C63C-4637-BD63-235D35198A16}"/>
              </a:ext>
            </a:extLst>
          </p:cNvPr>
          <p:cNvSpPr/>
          <p:nvPr/>
        </p:nvSpPr>
        <p:spPr>
          <a:xfrm>
            <a:off x="143460" y="-1181411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newdiscussionresult.php</a:t>
            </a:r>
            <a:endParaRPr lang="en-AU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5B8F8AB-8C35-405C-A30D-3025A8F2409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V="1">
            <a:off x="9627530" y="-188950"/>
            <a:ext cx="1091672" cy="138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50263D-29C0-4057-9245-7487F40A6F8F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rot="5400000" flipH="1" flipV="1">
            <a:off x="655561" y="-256630"/>
            <a:ext cx="750441" cy="43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96B61B7-A9DE-487B-AA3D-BAB5240F33D0}"/>
              </a:ext>
            </a:extLst>
          </p:cNvPr>
          <p:cNvCxnSpPr>
            <a:stCxn id="29" idx="0"/>
            <a:endCxn id="35" idx="2"/>
          </p:cNvCxnSpPr>
          <p:nvPr/>
        </p:nvCxnSpPr>
        <p:spPr>
          <a:xfrm rot="5400000" flipH="1" flipV="1">
            <a:off x="2741242" y="-266979"/>
            <a:ext cx="699461" cy="56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6C8CAF-C337-47ED-9E2E-2E579B1417EA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2724042" y="6141056"/>
            <a:ext cx="499022" cy="2649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BD58902-E131-47F2-8745-0955E0597E9C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1543605" y="1645792"/>
            <a:ext cx="73577" cy="3129126"/>
          </a:xfrm>
          <a:prstGeom prst="bentConnector3">
            <a:avLst>
              <a:gd name="adj1" fmla="val 410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4A9FF1-B622-462F-A3D2-4C460B2BB9FE}"/>
              </a:ext>
            </a:extLst>
          </p:cNvPr>
          <p:cNvCxnSpPr>
            <a:stCxn id="31" idx="3"/>
            <a:endCxn id="21" idx="1"/>
          </p:cNvCxnSpPr>
          <p:nvPr/>
        </p:nvCxnSpPr>
        <p:spPr>
          <a:xfrm>
            <a:off x="4056283" y="1329418"/>
            <a:ext cx="1201010" cy="392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10B6759-D53B-4A29-8AC7-2936572334C5}"/>
              </a:ext>
            </a:extLst>
          </p:cNvPr>
          <p:cNvCxnSpPr>
            <a:stCxn id="32" idx="3"/>
            <a:endCxn id="21" idx="2"/>
          </p:cNvCxnSpPr>
          <p:nvPr/>
        </p:nvCxnSpPr>
        <p:spPr>
          <a:xfrm flipV="1">
            <a:off x="5718336" y="2007398"/>
            <a:ext cx="362210" cy="3123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550BB-3A32-4CB7-92F1-203E5F03E2ED}"/>
              </a:ext>
            </a:extLst>
          </p:cNvPr>
          <p:cNvSpPr/>
          <p:nvPr/>
        </p:nvSpPr>
        <p:spPr>
          <a:xfrm>
            <a:off x="4560498" y="-214025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Validation.js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4374D7-619A-48E3-8A77-FDC3871AEC4C}"/>
              </a:ext>
            </a:extLst>
          </p:cNvPr>
          <p:cNvSpPr/>
          <p:nvPr/>
        </p:nvSpPr>
        <p:spPr>
          <a:xfrm>
            <a:off x="12466326" y="452268"/>
            <a:ext cx="2432432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F4FB5-A1A0-4294-884D-07656BB47627}"/>
              </a:ext>
            </a:extLst>
          </p:cNvPr>
          <p:cNvSpPr/>
          <p:nvPr/>
        </p:nvSpPr>
        <p:spPr>
          <a:xfrm>
            <a:off x="11711582" y="-1440968"/>
            <a:ext cx="318717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accesslevelchangeresult.php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EB402B-C507-4199-90EA-0CFB3088C272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rot="16200000" flipV="1">
            <a:off x="12832989" y="-397285"/>
            <a:ext cx="1321734" cy="377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535D71F-07DF-4912-AF3D-16D92044D578}"/>
              </a:ext>
            </a:extLst>
          </p:cNvPr>
          <p:cNvCxnSpPr>
            <a:stCxn id="42" idx="1"/>
            <a:endCxn id="33" idx="3"/>
          </p:cNvCxnSpPr>
          <p:nvPr/>
        </p:nvCxnSpPr>
        <p:spPr>
          <a:xfrm rot="10800000" flipV="1">
            <a:off x="3937400" y="738019"/>
            <a:ext cx="8528926" cy="1375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037AEDB-0765-4770-8B56-E3C7C0054B87}"/>
              </a:ext>
            </a:extLst>
          </p:cNvPr>
          <p:cNvSpPr/>
          <p:nvPr/>
        </p:nvSpPr>
        <p:spPr>
          <a:xfrm>
            <a:off x="6858167" y="7322849"/>
            <a:ext cx="6286287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Moderator area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778118-90B1-47C6-838F-97DAA5703D5F}"/>
              </a:ext>
            </a:extLst>
          </p:cNvPr>
          <p:cNvSpPr/>
          <p:nvPr/>
        </p:nvSpPr>
        <p:spPr>
          <a:xfrm>
            <a:off x="7321931" y="9959760"/>
            <a:ext cx="5702870" cy="2221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912DB8-8B8B-4D98-8751-0848F4A12A5B}"/>
              </a:ext>
            </a:extLst>
          </p:cNvPr>
          <p:cNvSpPr/>
          <p:nvPr/>
        </p:nvSpPr>
        <p:spPr>
          <a:xfrm>
            <a:off x="7600353" y="102703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deletediscussion.php</a:t>
            </a:r>
            <a:endParaRPr lang="en-AU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C30306-8B7C-4479-A997-38C24EE0265A}"/>
              </a:ext>
            </a:extLst>
          </p:cNvPr>
          <p:cNvCxnSpPr>
            <a:stCxn id="28" idx="3"/>
            <a:endCxn id="50" idx="0"/>
          </p:cNvCxnSpPr>
          <p:nvPr/>
        </p:nvCxnSpPr>
        <p:spPr>
          <a:xfrm>
            <a:off x="2936138" y="6125007"/>
            <a:ext cx="6003158" cy="41453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EFDCA0D-60E1-4408-96B1-ADBF3AEBD777}"/>
              </a:ext>
            </a:extLst>
          </p:cNvPr>
          <p:cNvSpPr/>
          <p:nvPr/>
        </p:nvSpPr>
        <p:spPr>
          <a:xfrm>
            <a:off x="7321931" y="11468170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banuser.php</a:t>
            </a:r>
            <a:endParaRPr lang="en-AU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1DE8C7-31BD-4FB7-8802-A79AD646C023}"/>
              </a:ext>
            </a:extLst>
          </p:cNvPr>
          <p:cNvSpPr/>
          <p:nvPr/>
        </p:nvSpPr>
        <p:spPr>
          <a:xfrm>
            <a:off x="10176601" y="11495902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banuserresult.php</a:t>
            </a:r>
            <a:endParaRPr lang="en-AU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A680EC-24C9-445F-B918-88CA2C73CAB7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9999817" y="11753921"/>
            <a:ext cx="176784" cy="27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E293A9C-EE62-41EE-99D8-C08434200506}"/>
              </a:ext>
            </a:extLst>
          </p:cNvPr>
          <p:cNvCxnSpPr>
            <a:stCxn id="33" idx="2"/>
            <a:endCxn id="52" idx="1"/>
          </p:cNvCxnSpPr>
          <p:nvPr/>
        </p:nvCxnSpPr>
        <p:spPr>
          <a:xfrm rot="16200000" flipH="1">
            <a:off x="354079" y="4786068"/>
            <a:ext cx="9116971" cy="48187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6C18049-7A6E-482F-A23E-9421CDE0FE19}"/>
              </a:ext>
            </a:extLst>
          </p:cNvPr>
          <p:cNvSpPr/>
          <p:nvPr/>
        </p:nvSpPr>
        <p:spPr>
          <a:xfrm>
            <a:off x="12220872" y="324768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Statistics.php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14</cp:revision>
  <dcterms:created xsi:type="dcterms:W3CDTF">2018-09-06T00:53:29Z</dcterms:created>
  <dcterms:modified xsi:type="dcterms:W3CDTF">2018-10-03T10:53:34Z</dcterms:modified>
</cp:coreProperties>
</file>