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269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B0F6-4DA0-41CE-A7EA-B400F5E3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D6BC-6CAA-4CE3-89D1-871D61011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0A3C-BD8F-4E82-A863-9B2EFDF6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201C-4D4D-46F2-BA40-59510A9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C6D2-1003-4BFA-8138-EF11710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5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520-01A4-47BD-9136-2267221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85FF-F74B-436F-8972-983C8A458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A7CF-FD35-4A1D-B3FA-8D4B882B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D954-8DB6-4AD3-B8AA-E9F61CE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56C9-EE0A-4D37-BF4F-D57CA7A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57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EAAC7-C2AC-42BB-A0D0-25604AD60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FD63-4C43-463D-B45A-8BD6DC47B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D5415-C129-4AD7-AE58-D406F3D0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3221-E4EA-4290-B4E9-E288BA7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C8D8-38FD-46B7-B48E-17361641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6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7745-FF23-4889-A31F-572E69C2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9234-2242-4551-AA84-FAEA020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9220-CE97-4CF2-A024-075F35D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6B9D-1FFB-4A7D-B54C-7825208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FBBF-FD6C-4E75-91F8-0A6F0F06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CEBC-2037-4F07-A62A-2EC3F60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FA52-0500-488C-860F-3D5A782F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9DF7-9ACB-4279-BC79-96BE122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AC99-B484-4F4A-A945-C3CF72D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F0E4-7ACF-4744-9A51-89B0898A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4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B5E-58AB-4CC1-921D-C40ACEC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40A6-6557-48C2-979E-80BD75129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2601B-5972-419B-87DC-2B2D149D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0F21F-C9DF-428C-A2BB-D698727D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B552-EC68-4063-874B-D2F910CF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A13-3F49-4CEC-9D93-B8D227FC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D149-B0C4-4D61-98CC-40EC1199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C327-35BB-4C16-9ED8-CC493AC8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069B-149F-4E87-BB4D-B86C0C53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231C-AFD2-4956-A088-F9C29060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DAACA-BFB2-4D7C-A132-831881DC9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CCB85-D37F-4762-A939-6CEF55F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EF5D-5C04-4BF2-AFE1-4D5FFCDB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8E38F-DF8F-425C-ABA6-7F2573B4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0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EDB6-757E-4615-9707-AA146AC3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4171-1A6D-4733-B23A-73CFBB93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77148-649A-4E22-9AA6-070A81A4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A4A5D-EAB0-4769-B3F6-27A6727B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95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B271-18BA-44DD-863E-20E36E1A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E957-A072-4E09-A239-6F873617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6ED96-3B4B-4E93-A27F-697C4771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57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C4A4-FA5C-49BD-B540-ACCF7164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B697-6D43-4454-B9F5-2223D3EC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A0DBA-6595-4E7F-BCD1-D4D6C8A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3E1E-AB31-4BC7-81D8-9AB9254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6769-A253-4D64-B076-DC396274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B314-3AA0-4226-A64F-99D52FD9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29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0343-E289-46DF-9FF1-1B467FD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9C19-139E-40D5-845D-DF134E69F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BEE26-E8FA-4232-B0A1-92986B07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83FC-E51A-4D33-AC31-357CFAB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181C-9D6E-49F6-A076-2DA21E66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9724-6334-4B59-8065-FCF20E06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9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B4A2-ADCE-40B3-AB6B-3E2E83B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C372-122C-4583-B0AC-AB046E79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67C-AADC-4318-8492-6DAF9683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C657-C1E0-4964-BB1E-A691970DFC48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59A-B540-4A48-8150-CB91ED2F1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3E61-9081-4B48-BBCE-988AD8D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5134-2F51-4E6B-A31F-D0A102993E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3DD35-1F03-4158-B368-268377F3C856}"/>
              </a:ext>
            </a:extLst>
          </p:cNvPr>
          <p:cNvSpPr/>
          <p:nvPr/>
        </p:nvSpPr>
        <p:spPr>
          <a:xfrm>
            <a:off x="-67694" y="7421880"/>
            <a:ext cx="5910773" cy="2169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A40E1-0A67-4661-B694-5E5E83561B00}"/>
              </a:ext>
            </a:extLst>
          </p:cNvPr>
          <p:cNvSpPr/>
          <p:nvPr/>
        </p:nvSpPr>
        <p:spPr>
          <a:xfrm>
            <a:off x="8765026" y="4226379"/>
            <a:ext cx="3426974" cy="26316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123D76-B47E-46AB-B1A8-3EC9F426D037}"/>
              </a:ext>
            </a:extLst>
          </p:cNvPr>
          <p:cNvSpPr/>
          <p:nvPr/>
        </p:nvSpPr>
        <p:spPr>
          <a:xfrm>
            <a:off x="11500" y="2847309"/>
            <a:ext cx="5706836" cy="4567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Public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4F4874-F646-40AD-936D-61F248DB02BA}"/>
              </a:ext>
            </a:extLst>
          </p:cNvPr>
          <p:cNvSpPr/>
          <p:nvPr/>
        </p:nvSpPr>
        <p:spPr>
          <a:xfrm>
            <a:off x="-219" y="0"/>
            <a:ext cx="4056502" cy="2658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 area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49130-96F1-48C5-BE29-902270A8D427}"/>
              </a:ext>
            </a:extLst>
          </p:cNvPr>
          <p:cNvSpPr/>
          <p:nvPr/>
        </p:nvSpPr>
        <p:spPr>
          <a:xfrm>
            <a:off x="0" y="-2409143"/>
            <a:ext cx="12192000" cy="1877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E8AF5-86C9-4EAF-ADCD-24D8185C9E66}"/>
              </a:ext>
            </a:extLst>
          </p:cNvPr>
          <p:cNvSpPr/>
          <p:nvPr/>
        </p:nvSpPr>
        <p:spPr>
          <a:xfrm>
            <a:off x="4886992" y="275119"/>
            <a:ext cx="2677886" cy="1877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index.php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0DBA4-C5DA-439D-9662-49F335591C3C}"/>
              </a:ext>
            </a:extLst>
          </p:cNvPr>
          <p:cNvSpPr/>
          <p:nvPr/>
        </p:nvSpPr>
        <p:spPr>
          <a:xfrm>
            <a:off x="8765027" y="0"/>
            <a:ext cx="3426974" cy="4226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2BFC0-0852-431E-9DE3-9B0EB6E5BF0B}"/>
              </a:ext>
            </a:extLst>
          </p:cNvPr>
          <p:cNvSpPr/>
          <p:nvPr/>
        </p:nvSpPr>
        <p:spPr>
          <a:xfrm>
            <a:off x="8865719" y="4435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editMovie.php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57704-6728-41D0-86ED-6AF4B580F097}"/>
              </a:ext>
            </a:extLst>
          </p:cNvPr>
          <p:cNvSpPr/>
          <p:nvPr/>
        </p:nvSpPr>
        <p:spPr>
          <a:xfrm>
            <a:off x="8903819" y="292785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editUser.php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03D71-99DE-4EE4-9E92-4AD74FA89CB2}"/>
              </a:ext>
            </a:extLst>
          </p:cNvPr>
          <p:cNvSpPr/>
          <p:nvPr/>
        </p:nvSpPr>
        <p:spPr>
          <a:xfrm>
            <a:off x="2887693" y="443979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listMovies.php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D1A3-91E9-4933-B0FD-FD1F1631FB81}"/>
              </a:ext>
            </a:extLst>
          </p:cNvPr>
          <p:cNvSpPr/>
          <p:nvPr/>
        </p:nvSpPr>
        <p:spPr>
          <a:xfrm>
            <a:off x="8903819" y="3533435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listUsers.php</a:t>
            </a:r>
            <a:endParaRPr lang="en-AU" dirty="0"/>
          </a:p>
          <a:p>
            <a:pPr algn="ctr"/>
            <a:r>
              <a:rPr lang="en-AU" dirty="0"/>
              <a:t>Admin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A918-9322-4FC8-91ED-23CC4359A352}"/>
              </a:ext>
            </a:extLst>
          </p:cNvPr>
          <p:cNvSpPr/>
          <p:nvPr/>
        </p:nvSpPr>
        <p:spPr>
          <a:xfrm>
            <a:off x="8903819" y="23240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newmovieregi.php</a:t>
            </a:r>
            <a:endParaRPr lang="en-AU" dirty="0"/>
          </a:p>
          <a:p>
            <a:pPr algn="ctr"/>
            <a:r>
              <a:rPr lang="en-AU" dirty="0"/>
              <a:t>Admin, Editor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3CE4CB-E012-4BD1-976A-491505FF0EF2}"/>
              </a:ext>
            </a:extLst>
          </p:cNvPr>
          <p:cNvSpPr/>
          <p:nvPr/>
        </p:nvSpPr>
        <p:spPr>
          <a:xfrm>
            <a:off x="8939296" y="4489167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newmovieregiresult.php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DC852-A262-4BB3-BF68-BDFBE88B2F28}"/>
              </a:ext>
            </a:extLst>
          </p:cNvPr>
          <p:cNvSpPr/>
          <p:nvPr/>
        </p:nvSpPr>
        <p:spPr>
          <a:xfrm>
            <a:off x="2959161" y="6644594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registration.php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093EC-6F25-42A1-B5BE-CC984B51F520}"/>
              </a:ext>
            </a:extLst>
          </p:cNvPr>
          <p:cNvSpPr/>
          <p:nvPr/>
        </p:nvSpPr>
        <p:spPr>
          <a:xfrm>
            <a:off x="310055" y="772372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registrationresult.php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84DC52-FC82-444F-BDE0-1316B9183E28}"/>
              </a:ext>
            </a:extLst>
          </p:cNvPr>
          <p:cNvSpPr/>
          <p:nvPr/>
        </p:nvSpPr>
        <p:spPr>
          <a:xfrm>
            <a:off x="1350443" y="-211962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dbconnection.php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AC597F-5F8E-4646-BD6D-9B25B5510E5A}"/>
              </a:ext>
            </a:extLst>
          </p:cNvPr>
          <p:cNvSpPr/>
          <p:nvPr/>
        </p:nvSpPr>
        <p:spPr>
          <a:xfrm>
            <a:off x="2944532" y="2956846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login.php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064BF8-B7B6-4B60-875E-A161068535C7}"/>
              </a:ext>
            </a:extLst>
          </p:cNvPr>
          <p:cNvSpPr/>
          <p:nvPr/>
        </p:nvSpPr>
        <p:spPr>
          <a:xfrm>
            <a:off x="7839740" y="-2113189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logout.php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E06146-28BD-4CD3-9AE2-5A4B07750525}"/>
              </a:ext>
            </a:extLst>
          </p:cNvPr>
          <p:cNvSpPr/>
          <p:nvPr/>
        </p:nvSpPr>
        <p:spPr>
          <a:xfrm>
            <a:off x="5257293" y="1435896"/>
            <a:ext cx="164650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usermenu.php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CA1CC-A409-4232-8597-24DCF35B3048}"/>
              </a:ext>
            </a:extLst>
          </p:cNvPr>
          <p:cNvSpPr/>
          <p:nvPr/>
        </p:nvSpPr>
        <p:spPr>
          <a:xfrm>
            <a:off x="57050" y="4388998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searchMovies.php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4CDFB-EE30-4569-A3AF-05E3AD490EFE}"/>
              </a:ext>
            </a:extLst>
          </p:cNvPr>
          <p:cNvSpPr/>
          <p:nvPr/>
        </p:nvSpPr>
        <p:spPr>
          <a:xfrm>
            <a:off x="8765026" y="-1236891"/>
            <a:ext cx="2677886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Delete movie</a:t>
            </a:r>
          </a:p>
          <a:p>
            <a:pPr algn="ctr"/>
            <a:r>
              <a:rPr lang="en-AU" dirty="0"/>
              <a:t>Admin Only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24A5A43-C8CD-4FCE-90C1-D9D443D66E26}"/>
              </a:ext>
            </a:extLst>
          </p:cNvPr>
          <p:cNvCxnSpPr>
            <a:cxnSpLocks/>
            <a:stCxn id="4" idx="0"/>
            <a:endCxn id="20" idx="2"/>
          </p:cNvCxnSpPr>
          <p:nvPr/>
        </p:nvCxnSpPr>
        <p:spPr>
          <a:xfrm rot="16200000" flipV="1">
            <a:off x="5757730" y="-193087"/>
            <a:ext cx="806477" cy="129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C34908-3021-4DE1-A75E-1BC79ED5556E}"/>
              </a:ext>
            </a:extLst>
          </p:cNvPr>
          <p:cNvCxnSpPr>
            <a:cxnSpLocks/>
            <a:stCxn id="21" idx="2"/>
            <a:endCxn id="5" idx="1"/>
          </p:cNvCxnSpPr>
          <p:nvPr/>
        </p:nvCxnSpPr>
        <p:spPr>
          <a:xfrm rot="16200000" flipH="1">
            <a:off x="7369890" y="718053"/>
            <a:ext cx="105792" cy="2684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80270-A1CF-4A23-AFA5-83127CA1BA7D}"/>
              </a:ext>
            </a:extLst>
          </p:cNvPr>
          <p:cNvSpPr/>
          <p:nvPr/>
        </p:nvSpPr>
        <p:spPr>
          <a:xfrm>
            <a:off x="-48937" y="5502858"/>
            <a:ext cx="2985075" cy="1244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movieDetails.php</a:t>
            </a:r>
            <a:endParaRPr lang="en-AU" dirty="0"/>
          </a:p>
          <a:p>
            <a:pPr algn="ctr"/>
            <a:r>
              <a:rPr lang="en-AU" dirty="0"/>
              <a:t>Non-member can’t leave rating, comment, or see the user profile of discussion.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3AAE4-C319-4DEA-BA95-9132110B8C16}"/>
              </a:ext>
            </a:extLst>
          </p:cNvPr>
          <p:cNvSpPr/>
          <p:nvPr/>
        </p:nvSpPr>
        <p:spPr>
          <a:xfrm>
            <a:off x="726256" y="1818606"/>
            <a:ext cx="2868404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Userprofile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DB2E53-BFF4-40C5-9DB8-F5B56ACA0160}"/>
              </a:ext>
            </a:extLst>
          </p:cNvPr>
          <p:cNvSpPr/>
          <p:nvPr/>
        </p:nvSpPr>
        <p:spPr>
          <a:xfrm>
            <a:off x="2097429" y="110844"/>
            <a:ext cx="1930900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newrating.php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F8E2F7-9365-4EBA-B147-72FC256DB82D}"/>
              </a:ext>
            </a:extLst>
          </p:cNvPr>
          <p:cNvSpPr/>
          <p:nvPr/>
        </p:nvSpPr>
        <p:spPr>
          <a:xfrm>
            <a:off x="2209801" y="-1160119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newratingresult.php</a:t>
            </a:r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4AE78-6498-4A84-AD9B-712E79754110}"/>
              </a:ext>
            </a:extLst>
          </p:cNvPr>
          <p:cNvSpPr/>
          <p:nvPr/>
        </p:nvSpPr>
        <p:spPr>
          <a:xfrm>
            <a:off x="-10355" y="140532"/>
            <a:ext cx="2038387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newdiscussion.php</a:t>
            </a:r>
            <a:endParaRPr lang="en-AU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FCA867-C63C-4637-BD63-235D35198A16}"/>
              </a:ext>
            </a:extLst>
          </p:cNvPr>
          <p:cNvSpPr/>
          <p:nvPr/>
        </p:nvSpPr>
        <p:spPr>
          <a:xfrm>
            <a:off x="143460" y="-1181411"/>
            <a:ext cx="1818528" cy="571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newdiscussionresult.php</a:t>
            </a:r>
            <a:endParaRPr lang="en-A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5B8F8AB-8C35-405C-A30D-3025A8F2409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V="1">
            <a:off x="9627530" y="-188950"/>
            <a:ext cx="1091672" cy="138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450263D-29C0-4057-9245-7487F40A6F8F}"/>
              </a:ext>
            </a:extLst>
          </p:cNvPr>
          <p:cNvCxnSpPr>
            <a:stCxn id="36" idx="0"/>
            <a:endCxn id="37" idx="2"/>
          </p:cNvCxnSpPr>
          <p:nvPr/>
        </p:nvCxnSpPr>
        <p:spPr>
          <a:xfrm rot="5400000" flipH="1" flipV="1">
            <a:off x="655561" y="-256630"/>
            <a:ext cx="750441" cy="43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96B61B7-A9DE-487B-AA3D-BAB5240F33D0}"/>
              </a:ext>
            </a:extLst>
          </p:cNvPr>
          <p:cNvCxnSpPr>
            <a:stCxn id="29" idx="0"/>
            <a:endCxn id="35" idx="2"/>
          </p:cNvCxnSpPr>
          <p:nvPr/>
        </p:nvCxnSpPr>
        <p:spPr>
          <a:xfrm rot="5400000" flipH="1" flipV="1">
            <a:off x="2741242" y="-266979"/>
            <a:ext cx="699461" cy="561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C6C8CAF-C337-47ED-9E2E-2E579B1417EA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2724042" y="6141056"/>
            <a:ext cx="499022" cy="2649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BD58902-E131-47F2-8745-0955E0597E9C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11581705" y="2609849"/>
            <a:ext cx="35477" cy="2165069"/>
          </a:xfrm>
          <a:prstGeom prst="bentConnector3">
            <a:avLst>
              <a:gd name="adj1" fmla="val 7443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E4A9FF1-B622-462F-A3D2-4C460B2BB9FE}"/>
              </a:ext>
            </a:extLst>
          </p:cNvPr>
          <p:cNvCxnSpPr>
            <a:stCxn id="31" idx="3"/>
            <a:endCxn id="21" idx="1"/>
          </p:cNvCxnSpPr>
          <p:nvPr/>
        </p:nvCxnSpPr>
        <p:spPr>
          <a:xfrm>
            <a:off x="4056283" y="1329418"/>
            <a:ext cx="1201010" cy="392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10B6759-D53B-4A29-8AC7-2936572334C5}"/>
              </a:ext>
            </a:extLst>
          </p:cNvPr>
          <p:cNvCxnSpPr>
            <a:stCxn id="32" idx="3"/>
            <a:endCxn id="21" idx="2"/>
          </p:cNvCxnSpPr>
          <p:nvPr/>
        </p:nvCxnSpPr>
        <p:spPr>
          <a:xfrm flipV="1">
            <a:off x="5718336" y="2007398"/>
            <a:ext cx="362210" cy="3123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Woongyeol CHOI</dc:creator>
  <cp:lastModifiedBy>Woongyeol CHOI</cp:lastModifiedBy>
  <cp:revision>8</cp:revision>
  <dcterms:created xsi:type="dcterms:W3CDTF">2018-09-06T00:53:29Z</dcterms:created>
  <dcterms:modified xsi:type="dcterms:W3CDTF">2018-09-13T04:20:47Z</dcterms:modified>
</cp:coreProperties>
</file>