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305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21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-1" y="-2409143"/>
            <a:ext cx="15167429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886992" y="275119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6" y="0"/>
            <a:ext cx="6286287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145683" y="2341680"/>
            <a:ext cx="3434710" cy="1070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can edit anyone, user can edit their own </a:t>
            </a:r>
            <a:r>
              <a:rPr lang="en-AU" dirty="0" err="1"/>
              <a:t>progile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865719" y="1329418"/>
            <a:ext cx="2677886" cy="63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2959161" y="664459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1350443" y="-211962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7839740" y="-21131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257293" y="1435896"/>
            <a:ext cx="164650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765026" y="-123689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5400000" flipH="1" flipV="1">
            <a:off x="6501586" y="-807008"/>
            <a:ext cx="806477" cy="1357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16200000" flipH="1">
            <a:off x="7369890" y="718054"/>
            <a:ext cx="105792" cy="2684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8"/>
            <a:ext cx="2985075" cy="124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movieDetails.php</a:t>
            </a:r>
            <a:endParaRPr lang="en-AU" dirty="0"/>
          </a:p>
          <a:p>
            <a:pPr algn="ctr"/>
            <a:r>
              <a:rPr lang="en-AU" dirty="0"/>
              <a:t>Non-member can’t leave rating, comment, or see the user profile of discussion.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1068996" y="1589427"/>
            <a:ext cx="2868404" cy="1047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  <a:p>
            <a:pPr algn="ctr"/>
            <a:r>
              <a:rPr lang="en-AU" dirty="0"/>
              <a:t>Only admin can change </a:t>
            </a:r>
            <a:r>
              <a:rPr lang="en-AU" dirty="0" err="1"/>
              <a:t>accesslevel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B2E53-BFF4-40C5-9DB8-F5B56ACA0160}"/>
              </a:ext>
            </a:extLst>
          </p:cNvPr>
          <p:cNvSpPr/>
          <p:nvPr/>
        </p:nvSpPr>
        <p:spPr>
          <a:xfrm>
            <a:off x="2097429" y="110844"/>
            <a:ext cx="1930900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newrating.php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8E2F7-9365-4EBA-B147-72FC256DB82D}"/>
              </a:ext>
            </a:extLst>
          </p:cNvPr>
          <p:cNvSpPr/>
          <p:nvPr/>
        </p:nvSpPr>
        <p:spPr>
          <a:xfrm>
            <a:off x="2209801" y="-1160119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newratingresult.php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4AE78-6498-4A84-AD9B-712E79754110}"/>
              </a:ext>
            </a:extLst>
          </p:cNvPr>
          <p:cNvSpPr/>
          <p:nvPr/>
        </p:nvSpPr>
        <p:spPr>
          <a:xfrm>
            <a:off x="-10355" y="140532"/>
            <a:ext cx="2038387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newdiscussion.php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CA867-C63C-4637-BD63-235D35198A16}"/>
              </a:ext>
            </a:extLst>
          </p:cNvPr>
          <p:cNvSpPr/>
          <p:nvPr/>
        </p:nvSpPr>
        <p:spPr>
          <a:xfrm>
            <a:off x="143460" y="-1181411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newdiscussionresult.php</a:t>
            </a:r>
            <a:endParaRPr lang="en-A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8F8AB-8C35-405C-A30D-3025A8F2409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V="1">
            <a:off x="9627530" y="-188950"/>
            <a:ext cx="1091672" cy="138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50263D-29C0-4057-9245-7487F40A6F8F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5400000" flipH="1" flipV="1">
            <a:off x="655561" y="-256630"/>
            <a:ext cx="750441" cy="4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6B61B7-A9DE-487B-AA3D-BAB5240F33D0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rot="5400000" flipH="1" flipV="1">
            <a:off x="2741242" y="-266979"/>
            <a:ext cx="699461" cy="56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6C8CAF-C337-47ED-9E2E-2E579B1417E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2724042" y="6141056"/>
            <a:ext cx="499022" cy="2649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BD58902-E131-47F2-8745-0955E0597E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1543605" y="1645792"/>
            <a:ext cx="73577" cy="3129126"/>
          </a:xfrm>
          <a:prstGeom prst="bentConnector3">
            <a:avLst>
              <a:gd name="adj1" fmla="val 410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4A9FF1-B622-462F-A3D2-4C460B2BB9FE}"/>
              </a:ext>
            </a:extLst>
          </p:cNvPr>
          <p:cNvCxnSpPr>
            <a:stCxn id="31" idx="3"/>
            <a:endCxn id="21" idx="1"/>
          </p:cNvCxnSpPr>
          <p:nvPr/>
        </p:nvCxnSpPr>
        <p:spPr>
          <a:xfrm>
            <a:off x="4056283" y="1329418"/>
            <a:ext cx="1201010" cy="392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10B6759-D53B-4A29-8AC7-2936572334C5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5718336" y="2007398"/>
            <a:ext cx="362210" cy="3123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550BB-3A32-4CB7-92F1-203E5F03E2ED}"/>
              </a:ext>
            </a:extLst>
          </p:cNvPr>
          <p:cNvSpPr/>
          <p:nvPr/>
        </p:nvSpPr>
        <p:spPr>
          <a:xfrm>
            <a:off x="4560498" y="-214025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Validation.js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4374D7-619A-48E3-8A77-FDC3871AEC4C}"/>
              </a:ext>
            </a:extLst>
          </p:cNvPr>
          <p:cNvSpPr/>
          <p:nvPr/>
        </p:nvSpPr>
        <p:spPr>
          <a:xfrm>
            <a:off x="12466326" y="452268"/>
            <a:ext cx="2432432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F4FB5-A1A0-4294-884D-07656BB47627}"/>
              </a:ext>
            </a:extLst>
          </p:cNvPr>
          <p:cNvSpPr/>
          <p:nvPr/>
        </p:nvSpPr>
        <p:spPr>
          <a:xfrm>
            <a:off x="11711582" y="-1440968"/>
            <a:ext cx="318717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accesslevelchangeresult.php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EB402B-C507-4199-90EA-0CFB3088C272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V="1">
            <a:off x="12832989" y="-397285"/>
            <a:ext cx="1321734" cy="377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535D71F-07DF-4912-AF3D-16D92044D578}"/>
              </a:ext>
            </a:extLst>
          </p:cNvPr>
          <p:cNvCxnSpPr>
            <a:stCxn id="42" idx="1"/>
            <a:endCxn id="33" idx="3"/>
          </p:cNvCxnSpPr>
          <p:nvPr/>
        </p:nvCxnSpPr>
        <p:spPr>
          <a:xfrm rot="10800000" flipV="1">
            <a:off x="3937400" y="738019"/>
            <a:ext cx="8528926" cy="1375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9</cp:revision>
  <dcterms:created xsi:type="dcterms:W3CDTF">2018-09-06T00:53:29Z</dcterms:created>
  <dcterms:modified xsi:type="dcterms:W3CDTF">2018-09-19T11:46:53Z</dcterms:modified>
</cp:coreProperties>
</file>