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88" d="100"/>
          <a:sy n="88" d="100"/>
        </p:scale>
        <p:origin x="8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B19C-29A6-4B4E-AE44-BCB7EFDFD352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91E1-BEC5-7C4B-9808-B425B614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" y="2222500"/>
            <a:ext cx="2451100" cy="241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2211614"/>
            <a:ext cx="2451100" cy="241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92" y="2222500"/>
            <a:ext cx="2451100" cy="2413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-251278" y="1538515"/>
            <a:ext cx="1988457" cy="271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08085" y="1647371"/>
            <a:ext cx="1988457" cy="271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29513" y="1647371"/>
            <a:ext cx="1988457" cy="271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48" y="2211614"/>
            <a:ext cx="2451100" cy="2413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9118599" y="1647371"/>
            <a:ext cx="1988457" cy="271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76172" y="4833256"/>
            <a:ext cx="211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 of time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47486" y="4833255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 Track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14457" y="4833255"/>
            <a:ext cx="159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δ</a:t>
            </a:r>
            <a:r>
              <a:rPr lang="en-US" sz="2400" dirty="0" smtClean="0"/>
              <a:t>-electron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9927769" y="4833253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44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Feremenga, Last</dc:creator>
  <cp:lastModifiedBy>Feremenga, Last</cp:lastModifiedBy>
  <cp:revision>4</cp:revision>
  <dcterms:created xsi:type="dcterms:W3CDTF">2016-07-15T02:02:15Z</dcterms:created>
  <dcterms:modified xsi:type="dcterms:W3CDTF">2016-07-15T02:36:10Z</dcterms:modified>
</cp:coreProperties>
</file>