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60" r:id="rId4"/>
    <p:sldId id="259" r:id="rId5"/>
    <p:sldId id="262" r:id="rId6"/>
    <p:sldId id="263" r:id="rId7"/>
    <p:sldId id="264" r:id="rId8"/>
    <p:sldId id="265" r:id="rId9"/>
    <p:sldId id="266" r:id="rId10"/>
    <p:sldId id="267" r:id="rId11"/>
    <p:sldId id="261" r:id="rId12"/>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472C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86" d="100"/>
          <a:sy n="86" d="100"/>
        </p:scale>
        <p:origin x="73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avinia FABRELLO" userId="65ce5f32-3051-489a-822e-03831e27b30a" providerId="ADAL" clId="{9B0E7F47-27FD-4DE9-9BC9-8CE1733FA9F8}"/>
    <pc:docChg chg="undo custSel addSld delSld modSld sldOrd modMainMaster">
      <pc:chgData name="Lavinia FABRELLO" userId="65ce5f32-3051-489a-822e-03831e27b30a" providerId="ADAL" clId="{9B0E7F47-27FD-4DE9-9BC9-8CE1733FA9F8}" dt="2021-05-13T13:33:54.379" v="2814" actId="47"/>
      <pc:docMkLst>
        <pc:docMk/>
      </pc:docMkLst>
      <pc:sldChg chg="addSp delSp modSp del mod setBg delDesignElem">
        <pc:chgData name="Lavinia FABRELLO" userId="65ce5f32-3051-489a-822e-03831e27b30a" providerId="ADAL" clId="{9B0E7F47-27FD-4DE9-9BC9-8CE1733FA9F8}" dt="2021-05-13T08:24:21.552" v="231" actId="2696"/>
        <pc:sldMkLst>
          <pc:docMk/>
          <pc:sldMk cId="193774550" sldId="256"/>
        </pc:sldMkLst>
        <pc:spChg chg="mod ord">
          <ac:chgData name="Lavinia FABRELLO" userId="65ce5f32-3051-489a-822e-03831e27b30a" providerId="ADAL" clId="{9B0E7F47-27FD-4DE9-9BC9-8CE1733FA9F8}" dt="2021-05-13T08:21:32.066" v="216" actId="166"/>
          <ac:spMkLst>
            <pc:docMk/>
            <pc:sldMk cId="193774550" sldId="256"/>
            <ac:spMk id="2" creationId="{1BD507F0-815C-4926-9180-CEF0408E6171}"/>
          </ac:spMkLst>
        </pc:spChg>
        <pc:spChg chg="mod">
          <ac:chgData name="Lavinia FABRELLO" userId="65ce5f32-3051-489a-822e-03831e27b30a" providerId="ADAL" clId="{9B0E7F47-27FD-4DE9-9BC9-8CE1733FA9F8}" dt="2021-05-13T08:20:21.341" v="214"/>
          <ac:spMkLst>
            <pc:docMk/>
            <pc:sldMk cId="193774550" sldId="256"/>
            <ac:spMk id="3" creationId="{67AE6D29-6AEA-45FE-ACB2-846C53BE313B}"/>
          </ac:spMkLst>
        </pc:spChg>
        <pc:spChg chg="add del">
          <ac:chgData name="Lavinia FABRELLO" userId="65ce5f32-3051-489a-822e-03831e27b30a" providerId="ADAL" clId="{9B0E7F47-27FD-4DE9-9BC9-8CE1733FA9F8}" dt="2021-05-13T08:08:15.771" v="52"/>
          <ac:spMkLst>
            <pc:docMk/>
            <pc:sldMk cId="193774550" sldId="256"/>
            <ac:spMk id="8" creationId="{6F5A5072-7B47-4D32-B52A-4EBBF590B8A5}"/>
          </ac:spMkLst>
        </pc:spChg>
        <pc:spChg chg="add del">
          <ac:chgData name="Lavinia FABRELLO" userId="65ce5f32-3051-489a-822e-03831e27b30a" providerId="ADAL" clId="{9B0E7F47-27FD-4DE9-9BC9-8CE1733FA9F8}" dt="2021-05-13T08:08:15.771" v="52"/>
          <ac:spMkLst>
            <pc:docMk/>
            <pc:sldMk cId="193774550" sldId="256"/>
            <ac:spMk id="10" creationId="{9715DAF0-AE1B-46C9-8A6B-DB2AA05AB91D}"/>
          </ac:spMkLst>
        </pc:spChg>
        <pc:spChg chg="add del">
          <ac:chgData name="Lavinia FABRELLO" userId="65ce5f32-3051-489a-822e-03831e27b30a" providerId="ADAL" clId="{9B0E7F47-27FD-4DE9-9BC9-8CE1733FA9F8}" dt="2021-05-13T08:08:15.771" v="52"/>
          <ac:spMkLst>
            <pc:docMk/>
            <pc:sldMk cId="193774550" sldId="256"/>
            <ac:spMk id="12" creationId="{6016219D-510E-4184-9090-6D5578A87BD1}"/>
          </ac:spMkLst>
        </pc:spChg>
        <pc:spChg chg="add del">
          <ac:chgData name="Lavinia FABRELLO" userId="65ce5f32-3051-489a-822e-03831e27b30a" providerId="ADAL" clId="{9B0E7F47-27FD-4DE9-9BC9-8CE1733FA9F8}" dt="2021-05-13T08:08:15.771" v="52"/>
          <ac:spMkLst>
            <pc:docMk/>
            <pc:sldMk cId="193774550" sldId="256"/>
            <ac:spMk id="14" creationId="{AFF4A713-7B75-4B21-90D7-5AB19547C728}"/>
          </ac:spMkLst>
        </pc:spChg>
        <pc:spChg chg="add del">
          <ac:chgData name="Lavinia FABRELLO" userId="65ce5f32-3051-489a-822e-03831e27b30a" providerId="ADAL" clId="{9B0E7F47-27FD-4DE9-9BC9-8CE1733FA9F8}" dt="2021-05-13T08:08:15.771" v="52"/>
          <ac:spMkLst>
            <pc:docMk/>
            <pc:sldMk cId="193774550" sldId="256"/>
            <ac:spMk id="16" creationId="{DC631C0B-6DA6-4E57-8231-CE32B3434A7E}"/>
          </ac:spMkLst>
        </pc:spChg>
        <pc:spChg chg="add del">
          <ac:chgData name="Lavinia FABRELLO" userId="65ce5f32-3051-489a-822e-03831e27b30a" providerId="ADAL" clId="{9B0E7F47-27FD-4DE9-9BC9-8CE1733FA9F8}" dt="2021-05-13T08:08:15.771" v="52"/>
          <ac:spMkLst>
            <pc:docMk/>
            <pc:sldMk cId="193774550" sldId="256"/>
            <ac:spMk id="18" creationId="{C29501E6-A978-4A61-9689-9085AF97A53A}"/>
          </ac:spMkLst>
        </pc:spChg>
      </pc:sldChg>
      <pc:sldChg chg="addSp delSp modSp new mod modClrScheme chgLayout">
        <pc:chgData name="Lavinia FABRELLO" userId="65ce5f32-3051-489a-822e-03831e27b30a" providerId="ADAL" clId="{9B0E7F47-27FD-4DE9-9BC9-8CE1733FA9F8}" dt="2021-05-13T11:56:12.472" v="1524" actId="120"/>
        <pc:sldMkLst>
          <pc:docMk/>
          <pc:sldMk cId="2811686565" sldId="257"/>
        </pc:sldMkLst>
        <pc:spChg chg="del mod ord">
          <ac:chgData name="Lavinia FABRELLO" userId="65ce5f32-3051-489a-822e-03831e27b30a" providerId="ADAL" clId="{9B0E7F47-27FD-4DE9-9BC9-8CE1733FA9F8}" dt="2021-05-13T08:24:49.034" v="233" actId="700"/>
          <ac:spMkLst>
            <pc:docMk/>
            <pc:sldMk cId="2811686565" sldId="257"/>
            <ac:spMk id="2" creationId="{1F30F4B9-FE48-4E1D-BFFD-BE3A14A91873}"/>
          </ac:spMkLst>
        </pc:spChg>
        <pc:spChg chg="del mod ord">
          <ac:chgData name="Lavinia FABRELLO" userId="65ce5f32-3051-489a-822e-03831e27b30a" providerId="ADAL" clId="{9B0E7F47-27FD-4DE9-9BC9-8CE1733FA9F8}" dt="2021-05-13T08:24:49.034" v="233" actId="700"/>
          <ac:spMkLst>
            <pc:docMk/>
            <pc:sldMk cId="2811686565" sldId="257"/>
            <ac:spMk id="3" creationId="{D48DD977-B0EE-4568-9A60-3D936A9871F4}"/>
          </ac:spMkLst>
        </pc:spChg>
        <pc:spChg chg="add mod ord">
          <ac:chgData name="Lavinia FABRELLO" userId="65ce5f32-3051-489a-822e-03831e27b30a" providerId="ADAL" clId="{9B0E7F47-27FD-4DE9-9BC9-8CE1733FA9F8}" dt="2021-05-13T11:14:39.102" v="1338" actId="122"/>
          <ac:spMkLst>
            <pc:docMk/>
            <pc:sldMk cId="2811686565" sldId="257"/>
            <ac:spMk id="4" creationId="{EB929AD0-BBB0-4EE3-B0A9-E786E540644D}"/>
          </ac:spMkLst>
        </pc:spChg>
        <pc:spChg chg="add mod ord">
          <ac:chgData name="Lavinia FABRELLO" userId="65ce5f32-3051-489a-822e-03831e27b30a" providerId="ADAL" clId="{9B0E7F47-27FD-4DE9-9BC9-8CE1733FA9F8}" dt="2021-05-13T11:56:12.472" v="1524" actId="120"/>
          <ac:spMkLst>
            <pc:docMk/>
            <pc:sldMk cId="2811686565" sldId="257"/>
            <ac:spMk id="5" creationId="{A3175236-8599-447F-9C35-694E64C930E8}"/>
          </ac:spMkLst>
        </pc:spChg>
      </pc:sldChg>
      <pc:sldChg chg="addSp delSp modSp add mod">
        <pc:chgData name="Lavinia FABRELLO" userId="65ce5f32-3051-489a-822e-03831e27b30a" providerId="ADAL" clId="{9B0E7F47-27FD-4DE9-9BC9-8CE1733FA9F8}" dt="2021-05-13T11:25:36.704" v="1393" actId="108"/>
        <pc:sldMkLst>
          <pc:docMk/>
          <pc:sldMk cId="604491129" sldId="258"/>
        </pc:sldMkLst>
        <pc:spChg chg="mod">
          <ac:chgData name="Lavinia FABRELLO" userId="65ce5f32-3051-489a-822e-03831e27b30a" providerId="ADAL" clId="{9B0E7F47-27FD-4DE9-9BC9-8CE1733FA9F8}" dt="2021-05-13T08:30:12.965" v="352" actId="20577"/>
          <ac:spMkLst>
            <pc:docMk/>
            <pc:sldMk cId="604491129" sldId="258"/>
            <ac:spMk id="2" creationId="{1F30F4B9-FE48-4E1D-BFFD-BE3A14A91873}"/>
          </ac:spMkLst>
        </pc:spChg>
        <pc:spChg chg="mod">
          <ac:chgData name="Lavinia FABRELLO" userId="65ce5f32-3051-489a-822e-03831e27b30a" providerId="ADAL" clId="{9B0E7F47-27FD-4DE9-9BC9-8CE1733FA9F8}" dt="2021-05-13T11:25:36.704" v="1393" actId="108"/>
          <ac:spMkLst>
            <pc:docMk/>
            <pc:sldMk cId="604491129" sldId="258"/>
            <ac:spMk id="3" creationId="{D48DD977-B0EE-4568-9A60-3D936A9871F4}"/>
          </ac:spMkLst>
        </pc:spChg>
        <pc:spChg chg="add del">
          <ac:chgData name="Lavinia FABRELLO" userId="65ce5f32-3051-489a-822e-03831e27b30a" providerId="ADAL" clId="{9B0E7F47-27FD-4DE9-9BC9-8CE1733FA9F8}" dt="2021-05-13T11:02:19.576" v="1207"/>
          <ac:spMkLst>
            <pc:docMk/>
            <pc:sldMk cId="604491129" sldId="258"/>
            <ac:spMk id="4" creationId="{38D4885E-752D-4140-8A7C-BDDEB083AC68}"/>
          </ac:spMkLst>
        </pc:spChg>
        <pc:spChg chg="add del mod">
          <ac:chgData name="Lavinia FABRELLO" userId="65ce5f32-3051-489a-822e-03831e27b30a" providerId="ADAL" clId="{9B0E7F47-27FD-4DE9-9BC9-8CE1733FA9F8}" dt="2021-05-13T11:04:28.800" v="1231" actId="478"/>
          <ac:spMkLst>
            <pc:docMk/>
            <pc:sldMk cId="604491129" sldId="258"/>
            <ac:spMk id="5" creationId="{3A4A84F2-CE7A-4163-85E4-EC9F1BCF68EB}"/>
          </ac:spMkLst>
        </pc:spChg>
        <pc:spChg chg="add del mod">
          <ac:chgData name="Lavinia FABRELLO" userId="65ce5f32-3051-489a-822e-03831e27b30a" providerId="ADAL" clId="{9B0E7F47-27FD-4DE9-9BC9-8CE1733FA9F8}" dt="2021-05-13T11:06:21.325" v="1249" actId="478"/>
          <ac:spMkLst>
            <pc:docMk/>
            <pc:sldMk cId="604491129" sldId="258"/>
            <ac:spMk id="6" creationId="{CA4F8C2D-5567-421A-940D-920E670703CB}"/>
          </ac:spMkLst>
        </pc:spChg>
        <pc:spChg chg="add del mod">
          <ac:chgData name="Lavinia FABRELLO" userId="65ce5f32-3051-489a-822e-03831e27b30a" providerId="ADAL" clId="{9B0E7F47-27FD-4DE9-9BC9-8CE1733FA9F8}" dt="2021-05-13T11:06:17.834" v="1248" actId="478"/>
          <ac:spMkLst>
            <pc:docMk/>
            <pc:sldMk cId="604491129" sldId="258"/>
            <ac:spMk id="7" creationId="{DCA4C54B-DFFF-47AB-9B01-8D69C1533D51}"/>
          </ac:spMkLst>
        </pc:spChg>
      </pc:sldChg>
      <pc:sldChg chg="addSp delSp modSp new mod modClrScheme chgLayout">
        <pc:chgData name="Lavinia FABRELLO" userId="65ce5f32-3051-489a-822e-03831e27b30a" providerId="ADAL" clId="{9B0E7F47-27FD-4DE9-9BC9-8CE1733FA9F8}" dt="2021-05-13T11:48:59.031" v="1485" actId="1036"/>
        <pc:sldMkLst>
          <pc:docMk/>
          <pc:sldMk cId="4124874646" sldId="259"/>
        </pc:sldMkLst>
        <pc:spChg chg="mod ord">
          <ac:chgData name="Lavinia FABRELLO" userId="65ce5f32-3051-489a-822e-03831e27b30a" providerId="ADAL" clId="{9B0E7F47-27FD-4DE9-9BC9-8CE1733FA9F8}" dt="2021-05-13T11:43:10.592" v="1461" actId="1076"/>
          <ac:spMkLst>
            <pc:docMk/>
            <pc:sldMk cId="4124874646" sldId="259"/>
            <ac:spMk id="2" creationId="{4C6B7D2D-4C78-4E76-A4DB-AB8F8AD47E87}"/>
          </ac:spMkLst>
        </pc:spChg>
        <pc:spChg chg="add del mod ord">
          <ac:chgData name="Lavinia FABRELLO" userId="65ce5f32-3051-489a-822e-03831e27b30a" providerId="ADAL" clId="{9B0E7F47-27FD-4DE9-9BC9-8CE1733FA9F8}" dt="2021-05-13T11:48:59.031" v="1485" actId="1036"/>
          <ac:spMkLst>
            <pc:docMk/>
            <pc:sldMk cId="4124874646" sldId="259"/>
            <ac:spMk id="3" creationId="{8641BF4F-71F9-410A-AD9D-95CF23788309}"/>
          </ac:spMkLst>
        </pc:spChg>
        <pc:spChg chg="add del mod">
          <ac:chgData name="Lavinia FABRELLO" userId="65ce5f32-3051-489a-822e-03831e27b30a" providerId="ADAL" clId="{9B0E7F47-27FD-4DE9-9BC9-8CE1733FA9F8}" dt="2021-05-13T08:40:44.157" v="447" actId="21"/>
          <ac:spMkLst>
            <pc:docMk/>
            <pc:sldMk cId="4124874646" sldId="259"/>
            <ac:spMk id="7" creationId="{4CB40DAE-132D-4ED2-BB93-ABAC380AE0EA}"/>
          </ac:spMkLst>
        </pc:spChg>
        <pc:spChg chg="add mod ord">
          <ac:chgData name="Lavinia FABRELLO" userId="65ce5f32-3051-489a-822e-03831e27b30a" providerId="ADAL" clId="{9B0E7F47-27FD-4DE9-9BC9-8CE1733FA9F8}" dt="2021-05-13T11:48:59.031" v="1485" actId="1036"/>
          <ac:spMkLst>
            <pc:docMk/>
            <pc:sldMk cId="4124874646" sldId="259"/>
            <ac:spMk id="8" creationId="{CEEC3EDF-A0CF-4FF1-9432-C5E0A624F4F1}"/>
          </ac:spMkLst>
        </pc:spChg>
        <pc:spChg chg="add mod">
          <ac:chgData name="Lavinia FABRELLO" userId="65ce5f32-3051-489a-822e-03831e27b30a" providerId="ADAL" clId="{9B0E7F47-27FD-4DE9-9BC9-8CE1733FA9F8}" dt="2021-05-13T11:47:15.295" v="1470" actId="2711"/>
          <ac:spMkLst>
            <pc:docMk/>
            <pc:sldMk cId="4124874646" sldId="259"/>
            <ac:spMk id="9" creationId="{84B1F991-79C1-4FF5-BBEB-6A9CBF5A0E21}"/>
          </ac:spMkLst>
        </pc:spChg>
        <pc:spChg chg="add mod">
          <ac:chgData name="Lavinia FABRELLO" userId="65ce5f32-3051-489a-822e-03831e27b30a" providerId="ADAL" clId="{9B0E7F47-27FD-4DE9-9BC9-8CE1733FA9F8}" dt="2021-05-13T11:47:41.538" v="1473" actId="2711"/>
          <ac:spMkLst>
            <pc:docMk/>
            <pc:sldMk cId="4124874646" sldId="259"/>
            <ac:spMk id="10" creationId="{88414950-B063-4747-B6E5-0F06439E89CA}"/>
          </ac:spMkLst>
        </pc:spChg>
        <pc:picChg chg="add del mod">
          <ac:chgData name="Lavinia FABRELLO" userId="65ce5f32-3051-489a-822e-03831e27b30a" providerId="ADAL" clId="{9B0E7F47-27FD-4DE9-9BC9-8CE1733FA9F8}" dt="2021-05-13T08:40:47.264" v="448" actId="21"/>
          <ac:picMkLst>
            <pc:docMk/>
            <pc:sldMk cId="4124874646" sldId="259"/>
            <ac:picMk id="5" creationId="{51833953-C53F-443A-B4D9-BECC25F10C60}"/>
          </ac:picMkLst>
        </pc:picChg>
      </pc:sldChg>
      <pc:sldChg chg="addSp delSp modSp new mod ord">
        <pc:chgData name="Lavinia FABRELLO" userId="65ce5f32-3051-489a-822e-03831e27b30a" providerId="ADAL" clId="{9B0E7F47-27FD-4DE9-9BC9-8CE1733FA9F8}" dt="2021-05-13T11:53:08.341" v="1505" actId="1076"/>
        <pc:sldMkLst>
          <pc:docMk/>
          <pc:sldMk cId="3402878236" sldId="260"/>
        </pc:sldMkLst>
        <pc:spChg chg="mod">
          <ac:chgData name="Lavinia FABRELLO" userId="65ce5f32-3051-489a-822e-03831e27b30a" providerId="ADAL" clId="{9B0E7F47-27FD-4DE9-9BC9-8CE1733FA9F8}" dt="2021-05-13T08:45:11.146" v="554" actId="20577"/>
          <ac:spMkLst>
            <pc:docMk/>
            <pc:sldMk cId="3402878236" sldId="260"/>
            <ac:spMk id="2" creationId="{7515E792-EB80-4537-B34D-CF195AAB0963}"/>
          </ac:spMkLst>
        </pc:spChg>
        <pc:spChg chg="mod">
          <ac:chgData name="Lavinia FABRELLO" userId="65ce5f32-3051-489a-822e-03831e27b30a" providerId="ADAL" clId="{9B0E7F47-27FD-4DE9-9BC9-8CE1733FA9F8}" dt="2021-05-13T11:47:57.725" v="1474" actId="2711"/>
          <ac:spMkLst>
            <pc:docMk/>
            <pc:sldMk cId="3402878236" sldId="260"/>
            <ac:spMk id="3" creationId="{0FAEDEDD-767D-4D38-943D-6A2659B890DA}"/>
          </ac:spMkLst>
        </pc:spChg>
        <pc:spChg chg="add mod">
          <ac:chgData name="Lavinia FABRELLO" userId="65ce5f32-3051-489a-822e-03831e27b30a" providerId="ADAL" clId="{9B0E7F47-27FD-4DE9-9BC9-8CE1733FA9F8}" dt="2021-05-13T11:53:01.472" v="1504" actId="164"/>
          <ac:spMkLst>
            <pc:docMk/>
            <pc:sldMk cId="3402878236" sldId="260"/>
            <ac:spMk id="13" creationId="{478CA6CB-62A5-4A51-9270-47E2B9E6ECFD}"/>
          </ac:spMkLst>
        </pc:spChg>
        <pc:grpChg chg="add mod">
          <ac:chgData name="Lavinia FABRELLO" userId="65ce5f32-3051-489a-822e-03831e27b30a" providerId="ADAL" clId="{9B0E7F47-27FD-4DE9-9BC9-8CE1733FA9F8}" dt="2021-05-13T11:53:01.472" v="1504" actId="164"/>
          <ac:grpSpMkLst>
            <pc:docMk/>
            <pc:sldMk cId="3402878236" sldId="260"/>
            <ac:grpSpMk id="4" creationId="{E73629D3-9EBB-43F4-85C0-A2578C17C550}"/>
          </ac:grpSpMkLst>
        </pc:grpChg>
        <pc:grpChg chg="add mod">
          <ac:chgData name="Lavinia FABRELLO" userId="65ce5f32-3051-489a-822e-03831e27b30a" providerId="ADAL" clId="{9B0E7F47-27FD-4DE9-9BC9-8CE1733FA9F8}" dt="2021-05-13T11:53:08.341" v="1505" actId="1076"/>
          <ac:grpSpMkLst>
            <pc:docMk/>
            <pc:sldMk cId="3402878236" sldId="260"/>
            <ac:grpSpMk id="5" creationId="{EE3DA24F-2788-4A94-9F3F-87308B7B41BB}"/>
          </ac:grpSpMkLst>
        </pc:grpChg>
        <pc:picChg chg="add del mod">
          <ac:chgData name="Lavinia FABRELLO" userId="65ce5f32-3051-489a-822e-03831e27b30a" providerId="ADAL" clId="{9B0E7F47-27FD-4DE9-9BC9-8CE1733FA9F8}" dt="2021-05-13T08:41:12.581" v="456"/>
          <ac:picMkLst>
            <pc:docMk/>
            <pc:sldMk cId="3402878236" sldId="260"/>
            <ac:picMk id="4" creationId="{251BB2EF-B8FC-4454-BE4E-7270C97BA4BC}"/>
          </ac:picMkLst>
        </pc:picChg>
        <pc:picChg chg="add del mod">
          <ac:chgData name="Lavinia FABRELLO" userId="65ce5f32-3051-489a-822e-03831e27b30a" providerId="ADAL" clId="{9B0E7F47-27FD-4DE9-9BC9-8CE1733FA9F8}" dt="2021-05-13T08:42:05.217" v="460" actId="22"/>
          <ac:picMkLst>
            <pc:docMk/>
            <pc:sldMk cId="3402878236" sldId="260"/>
            <ac:picMk id="6" creationId="{E79BD9CA-4A09-4004-8051-9A03E2D74B2D}"/>
          </ac:picMkLst>
        </pc:picChg>
        <pc:picChg chg="add del mod">
          <ac:chgData name="Lavinia FABRELLO" userId="65ce5f32-3051-489a-822e-03831e27b30a" providerId="ADAL" clId="{9B0E7F47-27FD-4DE9-9BC9-8CE1733FA9F8}" dt="2021-05-13T08:43:23.856" v="468" actId="478"/>
          <ac:picMkLst>
            <pc:docMk/>
            <pc:sldMk cId="3402878236" sldId="260"/>
            <ac:picMk id="8" creationId="{8985BDBD-A8C0-404B-BE11-076480FB22FA}"/>
          </ac:picMkLst>
        </pc:picChg>
        <pc:picChg chg="add mod">
          <ac:chgData name="Lavinia FABRELLO" userId="65ce5f32-3051-489a-822e-03831e27b30a" providerId="ADAL" clId="{9B0E7F47-27FD-4DE9-9BC9-8CE1733FA9F8}" dt="2021-05-13T11:52:48.223" v="1502" actId="164"/>
          <ac:picMkLst>
            <pc:docMk/>
            <pc:sldMk cId="3402878236" sldId="260"/>
            <ac:picMk id="10" creationId="{478533F6-5B5E-4F4E-8A9A-C3710B8D1B3C}"/>
          </ac:picMkLst>
        </pc:picChg>
        <pc:picChg chg="add mod">
          <ac:chgData name="Lavinia FABRELLO" userId="65ce5f32-3051-489a-822e-03831e27b30a" providerId="ADAL" clId="{9B0E7F47-27FD-4DE9-9BC9-8CE1733FA9F8}" dt="2021-05-13T11:52:48.223" v="1502" actId="164"/>
          <ac:picMkLst>
            <pc:docMk/>
            <pc:sldMk cId="3402878236" sldId="260"/>
            <ac:picMk id="12" creationId="{00EEB2AD-0C36-475C-9D84-2F6C6D04EDAD}"/>
          </ac:picMkLst>
        </pc:picChg>
      </pc:sldChg>
      <pc:sldChg chg="modSp new mod chgLayout">
        <pc:chgData name="Lavinia FABRELLO" userId="65ce5f32-3051-489a-822e-03831e27b30a" providerId="ADAL" clId="{9B0E7F47-27FD-4DE9-9BC9-8CE1733FA9F8}" dt="2021-05-13T12:18:31.511" v="1834" actId="6549"/>
        <pc:sldMkLst>
          <pc:docMk/>
          <pc:sldMk cId="2615541097" sldId="261"/>
        </pc:sldMkLst>
        <pc:spChg chg="mod ord">
          <ac:chgData name="Lavinia FABRELLO" userId="65ce5f32-3051-489a-822e-03831e27b30a" providerId="ADAL" clId="{9B0E7F47-27FD-4DE9-9BC9-8CE1733FA9F8}" dt="2021-05-13T11:43:40.682" v="1464" actId="700"/>
          <ac:spMkLst>
            <pc:docMk/>
            <pc:sldMk cId="2615541097" sldId="261"/>
            <ac:spMk id="2" creationId="{29328098-277E-475E-9B04-F89716D119D5}"/>
          </ac:spMkLst>
        </pc:spChg>
        <pc:spChg chg="mod ord">
          <ac:chgData name="Lavinia FABRELLO" userId="65ce5f32-3051-489a-822e-03831e27b30a" providerId="ADAL" clId="{9B0E7F47-27FD-4DE9-9BC9-8CE1733FA9F8}" dt="2021-05-13T12:18:31.511" v="1834" actId="6549"/>
          <ac:spMkLst>
            <pc:docMk/>
            <pc:sldMk cId="2615541097" sldId="261"/>
            <ac:spMk id="3" creationId="{B907CD47-1B70-46BA-9060-CD4BDD147F5F}"/>
          </ac:spMkLst>
        </pc:spChg>
      </pc:sldChg>
      <pc:sldChg chg="addSp delSp modSp new mod chgLayout">
        <pc:chgData name="Lavinia FABRELLO" userId="65ce5f32-3051-489a-822e-03831e27b30a" providerId="ADAL" clId="{9B0E7F47-27FD-4DE9-9BC9-8CE1733FA9F8}" dt="2021-05-13T11:49:30.360" v="1489" actId="404"/>
        <pc:sldMkLst>
          <pc:docMk/>
          <pc:sldMk cId="1102515054" sldId="262"/>
        </pc:sldMkLst>
        <pc:spChg chg="mod ord">
          <ac:chgData name="Lavinia FABRELLO" userId="65ce5f32-3051-489a-822e-03831e27b30a" providerId="ADAL" clId="{9B0E7F47-27FD-4DE9-9BC9-8CE1733FA9F8}" dt="2021-05-13T11:43:23.099" v="1462" actId="700"/>
          <ac:spMkLst>
            <pc:docMk/>
            <pc:sldMk cId="1102515054" sldId="262"/>
            <ac:spMk id="2" creationId="{703E3A34-44DB-4553-9C7D-0FD5A2A5171B}"/>
          </ac:spMkLst>
        </pc:spChg>
        <pc:spChg chg="mod ord">
          <ac:chgData name="Lavinia FABRELLO" userId="65ce5f32-3051-489a-822e-03831e27b30a" providerId="ADAL" clId="{9B0E7F47-27FD-4DE9-9BC9-8CE1733FA9F8}" dt="2021-05-13T11:49:23.883" v="1488" actId="403"/>
          <ac:spMkLst>
            <pc:docMk/>
            <pc:sldMk cId="1102515054" sldId="262"/>
            <ac:spMk id="3" creationId="{95615019-6E92-416B-B939-E2B78AA53059}"/>
          </ac:spMkLst>
        </pc:spChg>
        <pc:spChg chg="mod ord">
          <ac:chgData name="Lavinia FABRELLO" userId="65ce5f32-3051-489a-822e-03831e27b30a" providerId="ADAL" clId="{9B0E7F47-27FD-4DE9-9BC9-8CE1733FA9F8}" dt="2021-05-13T11:49:30.360" v="1489" actId="404"/>
          <ac:spMkLst>
            <pc:docMk/>
            <pc:sldMk cId="1102515054" sldId="262"/>
            <ac:spMk id="4" creationId="{9EFC0894-D853-40EC-95CF-48DCB7C41431}"/>
          </ac:spMkLst>
        </pc:spChg>
        <pc:spChg chg="add del mod">
          <ac:chgData name="Lavinia FABRELLO" userId="65ce5f32-3051-489a-822e-03831e27b30a" providerId="ADAL" clId="{9B0E7F47-27FD-4DE9-9BC9-8CE1733FA9F8}" dt="2021-05-13T09:10:49.975" v="753" actId="478"/>
          <ac:spMkLst>
            <pc:docMk/>
            <pc:sldMk cId="1102515054" sldId="262"/>
            <ac:spMk id="7" creationId="{19CFE410-7952-4CC6-97C1-832006A5A9D3}"/>
          </ac:spMkLst>
        </pc:spChg>
        <pc:picChg chg="add del mod">
          <ac:chgData name="Lavinia FABRELLO" userId="65ce5f32-3051-489a-822e-03831e27b30a" providerId="ADAL" clId="{9B0E7F47-27FD-4DE9-9BC9-8CE1733FA9F8}" dt="2021-05-13T09:10:03.079" v="750" actId="478"/>
          <ac:picMkLst>
            <pc:docMk/>
            <pc:sldMk cId="1102515054" sldId="262"/>
            <ac:picMk id="6" creationId="{F41136C9-9BD1-4258-BF25-F45DA34AE294}"/>
          </ac:picMkLst>
        </pc:picChg>
        <pc:picChg chg="add del mod">
          <ac:chgData name="Lavinia FABRELLO" userId="65ce5f32-3051-489a-822e-03831e27b30a" providerId="ADAL" clId="{9B0E7F47-27FD-4DE9-9BC9-8CE1733FA9F8}" dt="2021-05-13T09:39:19.588" v="908" actId="478"/>
          <ac:picMkLst>
            <pc:docMk/>
            <pc:sldMk cId="1102515054" sldId="262"/>
            <ac:picMk id="9" creationId="{2680B8E5-F305-4E79-B6BB-0D5C9FD763AD}"/>
          </ac:picMkLst>
        </pc:picChg>
        <pc:picChg chg="add mod">
          <ac:chgData name="Lavinia FABRELLO" userId="65ce5f32-3051-489a-822e-03831e27b30a" providerId="ADAL" clId="{9B0E7F47-27FD-4DE9-9BC9-8CE1733FA9F8}" dt="2021-05-13T11:30:24.034" v="1412" actId="1076"/>
          <ac:picMkLst>
            <pc:docMk/>
            <pc:sldMk cId="1102515054" sldId="262"/>
            <ac:picMk id="11" creationId="{6F0B8C6C-0531-4C17-B93C-5F8C08E7C6EF}"/>
          </ac:picMkLst>
        </pc:picChg>
      </pc:sldChg>
      <pc:sldChg chg="addSp delSp modSp add mod setBg modClrScheme chgLayout">
        <pc:chgData name="Lavinia FABRELLO" userId="65ce5f32-3051-489a-822e-03831e27b30a" providerId="ADAL" clId="{9B0E7F47-27FD-4DE9-9BC9-8CE1733FA9F8}" dt="2021-05-13T13:26:50.827" v="2806" actId="1076"/>
        <pc:sldMkLst>
          <pc:docMk/>
          <pc:sldMk cId="2945313321" sldId="263"/>
        </pc:sldMkLst>
        <pc:spChg chg="mod ord">
          <ac:chgData name="Lavinia FABRELLO" userId="65ce5f32-3051-489a-822e-03831e27b30a" providerId="ADAL" clId="{9B0E7F47-27FD-4DE9-9BC9-8CE1733FA9F8}" dt="2021-05-13T11:43:31.611" v="1463" actId="700"/>
          <ac:spMkLst>
            <pc:docMk/>
            <pc:sldMk cId="2945313321" sldId="263"/>
            <ac:spMk id="2" creationId="{703E3A34-44DB-4553-9C7D-0FD5A2A5171B}"/>
          </ac:spMkLst>
        </pc:spChg>
        <pc:spChg chg="mod ord">
          <ac:chgData name="Lavinia FABRELLO" userId="65ce5f32-3051-489a-822e-03831e27b30a" providerId="ADAL" clId="{9B0E7F47-27FD-4DE9-9BC9-8CE1733FA9F8}" dt="2021-05-13T13:26:50.827" v="2806" actId="1076"/>
          <ac:spMkLst>
            <pc:docMk/>
            <pc:sldMk cId="2945313321" sldId="263"/>
            <ac:spMk id="3" creationId="{95615019-6E92-416B-B939-E2B78AA53059}"/>
          </ac:spMkLst>
        </pc:spChg>
        <pc:spChg chg="del">
          <ac:chgData name="Lavinia FABRELLO" userId="65ce5f32-3051-489a-822e-03831e27b30a" providerId="ADAL" clId="{9B0E7F47-27FD-4DE9-9BC9-8CE1733FA9F8}" dt="2021-05-13T09:49:28.134" v="1009" actId="478"/>
          <ac:spMkLst>
            <pc:docMk/>
            <pc:sldMk cId="2945313321" sldId="263"/>
            <ac:spMk id="4" creationId="{9EFC0894-D853-40EC-95CF-48DCB7C41431}"/>
          </ac:spMkLst>
        </pc:spChg>
        <pc:spChg chg="add del mod">
          <ac:chgData name="Lavinia FABRELLO" userId="65ce5f32-3051-489a-822e-03831e27b30a" providerId="ADAL" clId="{9B0E7F47-27FD-4DE9-9BC9-8CE1733FA9F8}" dt="2021-05-13T09:49:31.483" v="1010" actId="478"/>
          <ac:spMkLst>
            <pc:docMk/>
            <pc:sldMk cId="2945313321" sldId="263"/>
            <ac:spMk id="6" creationId="{A2BB82EC-9D7D-426E-B8AC-BCB88A9A5787}"/>
          </ac:spMkLst>
        </pc:spChg>
        <pc:spChg chg="add del">
          <ac:chgData name="Lavinia FABRELLO" userId="65ce5f32-3051-489a-822e-03831e27b30a" providerId="ADAL" clId="{9B0E7F47-27FD-4DE9-9BC9-8CE1733FA9F8}" dt="2021-05-13T09:52:25.693" v="1023" actId="26606"/>
          <ac:spMkLst>
            <pc:docMk/>
            <pc:sldMk cId="2945313321" sldId="263"/>
            <ac:spMk id="15" creationId="{5E39A796-BE83-48B1-B33F-35C4A32AAB57}"/>
          </ac:spMkLst>
        </pc:spChg>
        <pc:spChg chg="add del">
          <ac:chgData name="Lavinia FABRELLO" userId="65ce5f32-3051-489a-822e-03831e27b30a" providerId="ADAL" clId="{9B0E7F47-27FD-4DE9-9BC9-8CE1733FA9F8}" dt="2021-05-13T09:52:25.693" v="1023" actId="26606"/>
          <ac:spMkLst>
            <pc:docMk/>
            <pc:sldMk cId="2945313321" sldId="263"/>
            <ac:spMk id="17" creationId="{72F84B47-E267-4194-8194-831DB7B5547F}"/>
          </ac:spMkLst>
        </pc:spChg>
        <pc:picChg chg="add del">
          <ac:chgData name="Lavinia FABRELLO" userId="65ce5f32-3051-489a-822e-03831e27b30a" providerId="ADAL" clId="{9B0E7F47-27FD-4DE9-9BC9-8CE1733FA9F8}" dt="2021-05-13T09:50:49.397" v="1017" actId="478"/>
          <ac:picMkLst>
            <pc:docMk/>
            <pc:sldMk cId="2945313321" sldId="263"/>
            <ac:picMk id="8" creationId="{8DF84D3D-EA19-47F2-9AB1-18951BC39203}"/>
          </ac:picMkLst>
        </pc:picChg>
        <pc:picChg chg="add mod">
          <ac:chgData name="Lavinia FABRELLO" userId="65ce5f32-3051-489a-822e-03831e27b30a" providerId="ADAL" clId="{9B0E7F47-27FD-4DE9-9BC9-8CE1733FA9F8}" dt="2021-05-13T11:55:11.474" v="1512" actId="12789"/>
          <ac:picMkLst>
            <pc:docMk/>
            <pc:sldMk cId="2945313321" sldId="263"/>
            <ac:picMk id="10" creationId="{B1B3AEDB-864D-4028-8C7C-2793BAFFFC48}"/>
          </ac:picMkLst>
        </pc:picChg>
        <pc:picChg chg="del">
          <ac:chgData name="Lavinia FABRELLO" userId="65ce5f32-3051-489a-822e-03831e27b30a" providerId="ADAL" clId="{9B0E7F47-27FD-4DE9-9BC9-8CE1733FA9F8}" dt="2021-05-13T09:49:48.018" v="1011" actId="478"/>
          <ac:picMkLst>
            <pc:docMk/>
            <pc:sldMk cId="2945313321" sldId="263"/>
            <ac:picMk id="11" creationId="{6F0B8C6C-0531-4C17-B93C-5F8C08E7C6EF}"/>
          </ac:picMkLst>
        </pc:picChg>
        <pc:picChg chg="add del mod">
          <ac:chgData name="Lavinia FABRELLO" userId="65ce5f32-3051-489a-822e-03831e27b30a" providerId="ADAL" clId="{9B0E7F47-27FD-4DE9-9BC9-8CE1733FA9F8}" dt="2021-05-13T09:46:06.556" v="939" actId="478"/>
          <ac:picMkLst>
            <pc:docMk/>
            <pc:sldMk cId="2945313321" sldId="263"/>
            <ac:picMk id="2050" creationId="{F1222F2F-0E14-4CE4-A8C5-63A3C5EECC23}"/>
          </ac:picMkLst>
        </pc:picChg>
      </pc:sldChg>
      <pc:sldChg chg="modSp new mod">
        <pc:chgData name="Lavinia FABRELLO" userId="65ce5f32-3051-489a-822e-03831e27b30a" providerId="ADAL" clId="{9B0E7F47-27FD-4DE9-9BC9-8CE1733FA9F8}" dt="2021-05-13T13:27:19.478" v="2811" actId="20577"/>
        <pc:sldMkLst>
          <pc:docMk/>
          <pc:sldMk cId="214615769" sldId="264"/>
        </pc:sldMkLst>
        <pc:spChg chg="mod">
          <ac:chgData name="Lavinia FABRELLO" userId="65ce5f32-3051-489a-822e-03831e27b30a" providerId="ADAL" clId="{9B0E7F47-27FD-4DE9-9BC9-8CE1733FA9F8}" dt="2021-05-13T11:58:14.863" v="1549" actId="20577"/>
          <ac:spMkLst>
            <pc:docMk/>
            <pc:sldMk cId="214615769" sldId="264"/>
            <ac:spMk id="2" creationId="{E9934254-62BE-40BD-9AC8-4328EEA1909D}"/>
          </ac:spMkLst>
        </pc:spChg>
        <pc:spChg chg="mod">
          <ac:chgData name="Lavinia FABRELLO" userId="65ce5f32-3051-489a-822e-03831e27b30a" providerId="ADAL" clId="{9B0E7F47-27FD-4DE9-9BC9-8CE1733FA9F8}" dt="2021-05-13T13:27:19.478" v="2811" actId="20577"/>
          <ac:spMkLst>
            <pc:docMk/>
            <pc:sldMk cId="214615769" sldId="264"/>
            <ac:spMk id="3" creationId="{30D9B76D-50BE-4694-95B4-F1F84523930A}"/>
          </ac:spMkLst>
        </pc:spChg>
      </pc:sldChg>
      <pc:sldChg chg="addSp delSp modSp new mod">
        <pc:chgData name="Lavinia FABRELLO" userId="65ce5f32-3051-489a-822e-03831e27b30a" providerId="ADAL" clId="{9B0E7F47-27FD-4DE9-9BC9-8CE1733FA9F8}" dt="2021-05-13T12:56:56.977" v="2280" actId="3626"/>
        <pc:sldMkLst>
          <pc:docMk/>
          <pc:sldMk cId="3150960616" sldId="265"/>
        </pc:sldMkLst>
        <pc:spChg chg="mod">
          <ac:chgData name="Lavinia FABRELLO" userId="65ce5f32-3051-489a-822e-03831e27b30a" providerId="ADAL" clId="{9B0E7F47-27FD-4DE9-9BC9-8CE1733FA9F8}" dt="2021-05-13T12:14:39.340" v="1811" actId="20577"/>
          <ac:spMkLst>
            <pc:docMk/>
            <pc:sldMk cId="3150960616" sldId="265"/>
            <ac:spMk id="2" creationId="{02641610-4437-4011-8F38-B2A22F553641}"/>
          </ac:spMkLst>
        </pc:spChg>
        <pc:spChg chg="mod">
          <ac:chgData name="Lavinia FABRELLO" userId="65ce5f32-3051-489a-822e-03831e27b30a" providerId="ADAL" clId="{9B0E7F47-27FD-4DE9-9BC9-8CE1733FA9F8}" dt="2021-05-13T12:56:56.977" v="2280" actId="3626"/>
          <ac:spMkLst>
            <pc:docMk/>
            <pc:sldMk cId="3150960616" sldId="265"/>
            <ac:spMk id="3" creationId="{D2EAB33D-E9AD-4ECD-8851-579A74AA86D9}"/>
          </ac:spMkLst>
        </pc:spChg>
        <pc:picChg chg="add del mod">
          <ac:chgData name="Lavinia FABRELLO" userId="65ce5f32-3051-489a-822e-03831e27b30a" providerId="ADAL" clId="{9B0E7F47-27FD-4DE9-9BC9-8CE1733FA9F8}" dt="2021-05-13T12:27:27.452" v="1858" actId="478"/>
          <ac:picMkLst>
            <pc:docMk/>
            <pc:sldMk cId="3150960616" sldId="265"/>
            <ac:picMk id="5" creationId="{ACCDF174-44FF-4387-B0E6-28F0415B8B54}"/>
          </ac:picMkLst>
        </pc:picChg>
      </pc:sldChg>
      <pc:sldChg chg="addSp delSp modSp new mod">
        <pc:chgData name="Lavinia FABRELLO" userId="65ce5f32-3051-489a-822e-03831e27b30a" providerId="ADAL" clId="{9B0E7F47-27FD-4DE9-9BC9-8CE1733FA9F8}" dt="2021-05-13T12:59:23.481" v="2298" actId="5793"/>
        <pc:sldMkLst>
          <pc:docMk/>
          <pc:sldMk cId="309766501" sldId="266"/>
        </pc:sldMkLst>
        <pc:spChg chg="mod">
          <ac:chgData name="Lavinia FABRELLO" userId="65ce5f32-3051-489a-822e-03831e27b30a" providerId="ADAL" clId="{9B0E7F47-27FD-4DE9-9BC9-8CE1733FA9F8}" dt="2021-05-13T12:28:52.102" v="1895" actId="5793"/>
          <ac:spMkLst>
            <pc:docMk/>
            <pc:sldMk cId="309766501" sldId="266"/>
            <ac:spMk id="2" creationId="{B46C06F6-96E1-4129-85F6-A829C6DD7309}"/>
          </ac:spMkLst>
        </pc:spChg>
        <pc:spChg chg="mod">
          <ac:chgData name="Lavinia FABRELLO" userId="65ce5f32-3051-489a-822e-03831e27b30a" providerId="ADAL" clId="{9B0E7F47-27FD-4DE9-9BC9-8CE1733FA9F8}" dt="2021-05-13T12:59:23.481" v="2298" actId="5793"/>
          <ac:spMkLst>
            <pc:docMk/>
            <pc:sldMk cId="309766501" sldId="266"/>
            <ac:spMk id="3" creationId="{31F91D13-014D-4357-A018-44392D1D9FE1}"/>
          </ac:spMkLst>
        </pc:spChg>
        <pc:spChg chg="add del">
          <ac:chgData name="Lavinia FABRELLO" userId="65ce5f32-3051-489a-822e-03831e27b30a" providerId="ADAL" clId="{9B0E7F47-27FD-4DE9-9BC9-8CE1733FA9F8}" dt="2021-05-13T12:28:25.852" v="1863"/>
          <ac:spMkLst>
            <pc:docMk/>
            <pc:sldMk cId="309766501" sldId="266"/>
            <ac:spMk id="4" creationId="{1CD073AB-EB8D-4698-B9A0-C2F0EC18DC9C}"/>
          </ac:spMkLst>
        </pc:spChg>
        <pc:picChg chg="add del">
          <ac:chgData name="Lavinia FABRELLO" userId="65ce5f32-3051-489a-822e-03831e27b30a" providerId="ADAL" clId="{9B0E7F47-27FD-4DE9-9BC9-8CE1733FA9F8}" dt="2021-05-13T12:59:20.830" v="2297" actId="478"/>
          <ac:picMkLst>
            <pc:docMk/>
            <pc:sldMk cId="309766501" sldId="266"/>
            <ac:picMk id="6" creationId="{718EF62D-D3A6-40DC-AFF8-45A97C98CFF7}"/>
          </ac:picMkLst>
        </pc:picChg>
        <pc:picChg chg="add del mod">
          <ac:chgData name="Lavinia FABRELLO" userId="65ce5f32-3051-489a-822e-03831e27b30a" providerId="ADAL" clId="{9B0E7F47-27FD-4DE9-9BC9-8CE1733FA9F8}" dt="2021-05-13T12:28:25.852" v="1863"/>
          <ac:picMkLst>
            <pc:docMk/>
            <pc:sldMk cId="309766501" sldId="266"/>
            <ac:picMk id="1026" creationId="{A56D912A-D80E-4B16-BC21-096494C0FD3D}"/>
          </ac:picMkLst>
        </pc:picChg>
        <pc:picChg chg="add del">
          <ac:chgData name="Lavinia FABRELLO" userId="65ce5f32-3051-489a-822e-03831e27b30a" providerId="ADAL" clId="{9B0E7F47-27FD-4DE9-9BC9-8CE1733FA9F8}" dt="2021-05-13T12:28:25.852" v="1863"/>
          <ac:picMkLst>
            <pc:docMk/>
            <pc:sldMk cId="309766501" sldId="266"/>
            <ac:picMk id="1027" creationId="{5250BECA-7B5F-47AB-BEFA-A2A94C136458}"/>
          </ac:picMkLst>
        </pc:picChg>
      </pc:sldChg>
      <pc:sldChg chg="addSp delSp modSp new mod">
        <pc:chgData name="Lavinia FABRELLO" userId="65ce5f32-3051-489a-822e-03831e27b30a" providerId="ADAL" clId="{9B0E7F47-27FD-4DE9-9BC9-8CE1733FA9F8}" dt="2021-05-13T13:12:50.488" v="2703" actId="20577"/>
        <pc:sldMkLst>
          <pc:docMk/>
          <pc:sldMk cId="3336155823" sldId="267"/>
        </pc:sldMkLst>
        <pc:spChg chg="mod">
          <ac:chgData name="Lavinia FABRELLO" userId="65ce5f32-3051-489a-822e-03831e27b30a" providerId="ADAL" clId="{9B0E7F47-27FD-4DE9-9BC9-8CE1733FA9F8}" dt="2021-05-13T13:12:50.488" v="2703" actId="20577"/>
          <ac:spMkLst>
            <pc:docMk/>
            <pc:sldMk cId="3336155823" sldId="267"/>
            <ac:spMk id="2" creationId="{52FF4682-DB7B-4910-8189-B572BA4560B2}"/>
          </ac:spMkLst>
        </pc:spChg>
        <pc:spChg chg="mod">
          <ac:chgData name="Lavinia FABRELLO" userId="65ce5f32-3051-489a-822e-03831e27b30a" providerId="ADAL" clId="{9B0E7F47-27FD-4DE9-9BC9-8CE1733FA9F8}" dt="2021-05-13T13:01:03.435" v="2314" actId="5793"/>
          <ac:spMkLst>
            <pc:docMk/>
            <pc:sldMk cId="3336155823" sldId="267"/>
            <ac:spMk id="3" creationId="{CABE1982-28C0-4405-89DC-A367B3CE344D}"/>
          </ac:spMkLst>
        </pc:spChg>
        <pc:picChg chg="add del mod">
          <ac:chgData name="Lavinia FABRELLO" userId="65ce5f32-3051-489a-822e-03831e27b30a" providerId="ADAL" clId="{9B0E7F47-27FD-4DE9-9BC9-8CE1733FA9F8}" dt="2021-05-13T13:00:34.918" v="2305" actId="478"/>
          <ac:picMkLst>
            <pc:docMk/>
            <pc:sldMk cId="3336155823" sldId="267"/>
            <ac:picMk id="5" creationId="{13217F1B-1048-4569-AA88-0FC0FADB011B}"/>
          </ac:picMkLst>
        </pc:picChg>
      </pc:sldChg>
      <pc:sldChg chg="addSp delSp modSp new del mod">
        <pc:chgData name="Lavinia FABRELLO" userId="65ce5f32-3051-489a-822e-03831e27b30a" providerId="ADAL" clId="{9B0E7F47-27FD-4DE9-9BC9-8CE1733FA9F8}" dt="2021-05-13T13:33:54.379" v="2814" actId="47"/>
        <pc:sldMkLst>
          <pc:docMk/>
          <pc:sldMk cId="1780239967" sldId="268"/>
        </pc:sldMkLst>
        <pc:spChg chg="mod">
          <ac:chgData name="Lavinia FABRELLO" userId="65ce5f32-3051-489a-822e-03831e27b30a" providerId="ADAL" clId="{9B0E7F47-27FD-4DE9-9BC9-8CE1733FA9F8}" dt="2021-05-13T13:02:49.056" v="2344" actId="20577"/>
          <ac:spMkLst>
            <pc:docMk/>
            <pc:sldMk cId="1780239967" sldId="268"/>
            <ac:spMk id="2" creationId="{F6869095-3371-4E18-87F4-60847280C87F}"/>
          </ac:spMkLst>
        </pc:spChg>
        <pc:spChg chg="del">
          <ac:chgData name="Lavinia FABRELLO" userId="65ce5f32-3051-489a-822e-03831e27b30a" providerId="ADAL" clId="{9B0E7F47-27FD-4DE9-9BC9-8CE1733FA9F8}" dt="2021-05-13T12:43:20.897" v="2043"/>
          <ac:spMkLst>
            <pc:docMk/>
            <pc:sldMk cId="1780239967" sldId="268"/>
            <ac:spMk id="3" creationId="{40529E38-45EA-4AF8-9AC5-0F91243AD049}"/>
          </ac:spMkLst>
        </pc:spChg>
        <pc:spChg chg="add mod">
          <ac:chgData name="Lavinia FABRELLO" userId="65ce5f32-3051-489a-822e-03831e27b30a" providerId="ADAL" clId="{9B0E7F47-27FD-4DE9-9BC9-8CE1733FA9F8}" dt="2021-05-13T13:13:23.910" v="2763" actId="20577"/>
          <ac:spMkLst>
            <pc:docMk/>
            <pc:sldMk cId="1780239967" sldId="268"/>
            <ac:spMk id="4" creationId="{FC50675C-9493-46BC-A7C5-65E50642815F}"/>
          </ac:spMkLst>
        </pc:spChg>
        <pc:picChg chg="add del mod">
          <ac:chgData name="Lavinia FABRELLO" userId="65ce5f32-3051-489a-822e-03831e27b30a" providerId="ADAL" clId="{9B0E7F47-27FD-4DE9-9BC9-8CE1733FA9F8}" dt="2021-05-13T12:46:13.583" v="2044" actId="478"/>
          <ac:picMkLst>
            <pc:docMk/>
            <pc:sldMk cId="1780239967" sldId="268"/>
            <ac:picMk id="2050" creationId="{3E188FBD-0373-4D5F-96CC-384D4860D50F}"/>
          </ac:picMkLst>
        </pc:picChg>
      </pc:sldChg>
      <pc:sldChg chg="addSp delSp modSp new del mod ord">
        <pc:chgData name="Lavinia FABRELLO" userId="65ce5f32-3051-489a-822e-03831e27b30a" providerId="ADAL" clId="{9B0E7F47-27FD-4DE9-9BC9-8CE1733FA9F8}" dt="2021-05-13T13:33:51.274" v="2812" actId="47"/>
        <pc:sldMkLst>
          <pc:docMk/>
          <pc:sldMk cId="1293653608" sldId="269"/>
        </pc:sldMkLst>
        <pc:spChg chg="mod">
          <ac:chgData name="Lavinia FABRELLO" userId="65ce5f32-3051-489a-822e-03831e27b30a" providerId="ADAL" clId="{9B0E7F47-27FD-4DE9-9BC9-8CE1733FA9F8}" dt="2021-05-13T13:03:17.135" v="2365" actId="20577"/>
          <ac:spMkLst>
            <pc:docMk/>
            <pc:sldMk cId="1293653608" sldId="269"/>
            <ac:spMk id="2" creationId="{07D207C4-6414-42AF-9259-EC2AFD2B26C8}"/>
          </ac:spMkLst>
        </pc:spChg>
        <pc:spChg chg="mod">
          <ac:chgData name="Lavinia FABRELLO" userId="65ce5f32-3051-489a-822e-03831e27b30a" providerId="ADAL" clId="{9B0E7F47-27FD-4DE9-9BC9-8CE1733FA9F8}" dt="2021-05-13T13:10:43" v="2695" actId="20577"/>
          <ac:spMkLst>
            <pc:docMk/>
            <pc:sldMk cId="1293653608" sldId="269"/>
            <ac:spMk id="3" creationId="{9D08ADA5-4C03-4886-85D0-27198F2C2DA2}"/>
          </ac:spMkLst>
        </pc:spChg>
        <pc:picChg chg="add del mod">
          <ac:chgData name="Lavinia FABRELLO" userId="65ce5f32-3051-489a-822e-03831e27b30a" providerId="ADAL" clId="{9B0E7F47-27FD-4DE9-9BC9-8CE1733FA9F8}" dt="2021-05-13T12:55:54.910" v="2268"/>
          <ac:picMkLst>
            <pc:docMk/>
            <pc:sldMk cId="1293653608" sldId="269"/>
            <ac:picMk id="3074" creationId="{A803E4A8-EE7D-47B6-B460-BC6C9A73A31C}"/>
          </ac:picMkLst>
        </pc:picChg>
        <pc:picChg chg="add mod">
          <ac:chgData name="Lavinia FABRELLO" userId="65ce5f32-3051-489a-822e-03831e27b30a" providerId="ADAL" clId="{9B0E7F47-27FD-4DE9-9BC9-8CE1733FA9F8}" dt="2021-05-13T12:56:30.145" v="2278" actId="14100"/>
          <ac:picMkLst>
            <pc:docMk/>
            <pc:sldMk cId="1293653608" sldId="269"/>
            <ac:picMk id="3076" creationId="{275570E0-7353-4291-A069-310EC44377D9}"/>
          </ac:picMkLst>
        </pc:picChg>
      </pc:sldChg>
      <pc:sldChg chg="addSp delSp modSp new del mod">
        <pc:chgData name="Lavinia FABRELLO" userId="65ce5f32-3051-489a-822e-03831e27b30a" providerId="ADAL" clId="{9B0E7F47-27FD-4DE9-9BC9-8CE1733FA9F8}" dt="2021-05-13T13:33:53.076" v="2813" actId="47"/>
        <pc:sldMkLst>
          <pc:docMk/>
          <pc:sldMk cId="160687648" sldId="270"/>
        </pc:sldMkLst>
        <pc:spChg chg="del">
          <ac:chgData name="Lavinia FABRELLO" userId="65ce5f32-3051-489a-822e-03831e27b30a" providerId="ADAL" clId="{9B0E7F47-27FD-4DE9-9BC9-8CE1733FA9F8}" dt="2021-05-13T13:14:34.267" v="2765"/>
          <ac:spMkLst>
            <pc:docMk/>
            <pc:sldMk cId="160687648" sldId="270"/>
            <ac:spMk id="3" creationId="{7256FDFB-6362-491C-97A5-97349E368FA6}"/>
          </ac:spMkLst>
        </pc:spChg>
        <pc:spChg chg="add del mod">
          <ac:chgData name="Lavinia FABRELLO" userId="65ce5f32-3051-489a-822e-03831e27b30a" providerId="ADAL" clId="{9B0E7F47-27FD-4DE9-9BC9-8CE1733FA9F8}" dt="2021-05-13T13:17:51.952" v="2773" actId="478"/>
          <ac:spMkLst>
            <pc:docMk/>
            <pc:sldMk cId="160687648" sldId="270"/>
            <ac:spMk id="4" creationId="{A109B499-48BD-4243-81CA-850C68697870}"/>
          </ac:spMkLst>
        </pc:spChg>
        <pc:spChg chg="add del mod">
          <ac:chgData name="Lavinia FABRELLO" userId="65ce5f32-3051-489a-822e-03831e27b30a" providerId="ADAL" clId="{9B0E7F47-27FD-4DE9-9BC9-8CE1733FA9F8}" dt="2021-05-13T13:23:23.343" v="2789" actId="478"/>
          <ac:spMkLst>
            <pc:docMk/>
            <pc:sldMk cId="160687648" sldId="270"/>
            <ac:spMk id="9" creationId="{B0BCE960-FAF6-4D05-AFD8-32F8D7668389}"/>
          </ac:spMkLst>
        </pc:spChg>
        <pc:spChg chg="add del mod">
          <ac:chgData name="Lavinia FABRELLO" userId="65ce5f32-3051-489a-822e-03831e27b30a" providerId="ADAL" clId="{9B0E7F47-27FD-4DE9-9BC9-8CE1733FA9F8}" dt="2021-05-13T13:24:22.768" v="2793" actId="478"/>
          <ac:spMkLst>
            <pc:docMk/>
            <pc:sldMk cId="160687648" sldId="270"/>
            <ac:spMk id="10" creationId="{F468BC68-F9F5-4CEF-9162-093A8EB49ADC}"/>
          </ac:spMkLst>
        </pc:spChg>
        <pc:picChg chg="add del mod">
          <ac:chgData name="Lavinia FABRELLO" userId="65ce5f32-3051-489a-822e-03831e27b30a" providerId="ADAL" clId="{9B0E7F47-27FD-4DE9-9BC9-8CE1733FA9F8}" dt="2021-05-13T13:17:43.535" v="2770" actId="478"/>
          <ac:picMkLst>
            <pc:docMk/>
            <pc:sldMk cId="160687648" sldId="270"/>
            <ac:picMk id="6" creationId="{5150F576-B0C4-4C18-B8D4-8C9AE6C3D8AE}"/>
          </ac:picMkLst>
        </pc:picChg>
        <pc:picChg chg="add del mod">
          <ac:chgData name="Lavinia FABRELLO" userId="65ce5f32-3051-489a-822e-03831e27b30a" providerId="ADAL" clId="{9B0E7F47-27FD-4DE9-9BC9-8CE1733FA9F8}" dt="2021-05-13T13:24:34.831" v="2794" actId="478"/>
          <ac:picMkLst>
            <pc:docMk/>
            <pc:sldMk cId="160687648" sldId="270"/>
            <ac:picMk id="8" creationId="{894AE8D5-25B7-4E67-A5C8-ECAC7531D899}"/>
          </ac:picMkLst>
        </pc:picChg>
        <pc:picChg chg="add del mod">
          <ac:chgData name="Lavinia FABRELLO" userId="65ce5f32-3051-489a-822e-03831e27b30a" providerId="ADAL" clId="{9B0E7F47-27FD-4DE9-9BC9-8CE1733FA9F8}" dt="2021-05-13T13:15:06.402" v="2767" actId="478"/>
          <ac:picMkLst>
            <pc:docMk/>
            <pc:sldMk cId="160687648" sldId="270"/>
            <ac:picMk id="4098" creationId="{DFA5072F-D79A-4AB3-B123-F90A2899AC49}"/>
          </ac:picMkLst>
        </pc:picChg>
        <pc:picChg chg="add mod">
          <ac:chgData name="Lavinia FABRELLO" userId="65ce5f32-3051-489a-822e-03831e27b30a" providerId="ADAL" clId="{9B0E7F47-27FD-4DE9-9BC9-8CE1733FA9F8}" dt="2021-05-13T13:25:09.101" v="2804" actId="14100"/>
          <ac:picMkLst>
            <pc:docMk/>
            <pc:sldMk cId="160687648" sldId="270"/>
            <ac:picMk id="4100" creationId="{39CADA64-0CB4-4995-806C-5BF300980989}"/>
          </ac:picMkLst>
        </pc:picChg>
        <pc:picChg chg="add del mod">
          <ac:chgData name="Lavinia FABRELLO" userId="65ce5f32-3051-489a-822e-03831e27b30a" providerId="ADAL" clId="{9B0E7F47-27FD-4DE9-9BC9-8CE1733FA9F8}" dt="2021-05-13T13:24:37.665" v="2795" actId="478"/>
          <ac:picMkLst>
            <pc:docMk/>
            <pc:sldMk cId="160687648" sldId="270"/>
            <ac:picMk id="4102" creationId="{4BC78CA6-AA09-421D-8E37-99E755CE1DD0}"/>
          </ac:picMkLst>
        </pc:picChg>
        <pc:picChg chg="add mod">
          <ac:chgData name="Lavinia FABRELLO" userId="65ce5f32-3051-489a-822e-03831e27b30a" providerId="ADAL" clId="{9B0E7F47-27FD-4DE9-9BC9-8CE1733FA9F8}" dt="2021-05-13T13:24:55.965" v="2800" actId="1076"/>
          <ac:picMkLst>
            <pc:docMk/>
            <pc:sldMk cId="160687648" sldId="270"/>
            <ac:picMk id="4104" creationId="{F4EDF2A8-5E30-4034-B6D6-DB5BEFA0D6FF}"/>
          </ac:picMkLst>
        </pc:picChg>
      </pc:sldChg>
      <pc:sldMasterChg chg="setBg addSldLayout delSldLayout modSldLayout">
        <pc:chgData name="Lavinia FABRELLO" userId="65ce5f32-3051-489a-822e-03831e27b30a" providerId="ADAL" clId="{9B0E7F47-27FD-4DE9-9BC9-8CE1733FA9F8}" dt="2021-05-13T11:54:06.055" v="1507" actId="1076"/>
        <pc:sldMasterMkLst>
          <pc:docMk/>
          <pc:sldMasterMk cId="506382016" sldId="2147483648"/>
        </pc:sldMasterMkLst>
        <pc:sldLayoutChg chg="addSp delSp modSp mod setBg">
          <pc:chgData name="Lavinia FABRELLO" userId="65ce5f32-3051-489a-822e-03831e27b30a" providerId="ADAL" clId="{9B0E7F47-27FD-4DE9-9BC9-8CE1733FA9F8}" dt="2021-05-13T11:46:40.657" v="1469" actId="2711"/>
          <pc:sldLayoutMkLst>
            <pc:docMk/>
            <pc:sldMasterMk cId="506382016" sldId="2147483648"/>
            <pc:sldLayoutMk cId="386553934" sldId="2147483649"/>
          </pc:sldLayoutMkLst>
          <pc:spChg chg="add del mod">
            <ac:chgData name="Lavinia FABRELLO" userId="65ce5f32-3051-489a-822e-03831e27b30a" providerId="ADAL" clId="{9B0E7F47-27FD-4DE9-9BC9-8CE1733FA9F8}" dt="2021-05-13T11:46:31.811" v="1468" actId="2711"/>
            <ac:spMkLst>
              <pc:docMk/>
              <pc:sldMasterMk cId="506382016" sldId="2147483648"/>
              <pc:sldLayoutMk cId="386553934" sldId="2147483649"/>
              <ac:spMk id="2" creationId="{7383F6B0-C77C-4311-8ADF-5D9FB67A1223}"/>
            </ac:spMkLst>
          </pc:spChg>
          <pc:spChg chg="mod">
            <ac:chgData name="Lavinia FABRELLO" userId="65ce5f32-3051-489a-822e-03831e27b30a" providerId="ADAL" clId="{9B0E7F47-27FD-4DE9-9BC9-8CE1733FA9F8}" dt="2021-05-13T11:46:40.657" v="1469" actId="2711"/>
            <ac:spMkLst>
              <pc:docMk/>
              <pc:sldMasterMk cId="506382016" sldId="2147483648"/>
              <pc:sldLayoutMk cId="386553934" sldId="2147483649"/>
              <ac:spMk id="3" creationId="{6376DCC4-3392-407C-886F-731B2CE747B2}"/>
            </ac:spMkLst>
          </pc:spChg>
          <pc:spChg chg="del">
            <ac:chgData name="Lavinia FABRELLO" userId="65ce5f32-3051-489a-822e-03831e27b30a" providerId="ADAL" clId="{9B0E7F47-27FD-4DE9-9BC9-8CE1733FA9F8}" dt="2021-05-13T08:29:31.768" v="331" actId="478"/>
            <ac:spMkLst>
              <pc:docMk/>
              <pc:sldMasterMk cId="506382016" sldId="2147483648"/>
              <pc:sldLayoutMk cId="386553934" sldId="2147483649"/>
              <ac:spMk id="4" creationId="{13C3E19B-F7BB-451E-8C8F-046A320D0DE5}"/>
            </ac:spMkLst>
          </pc:spChg>
          <pc:spChg chg="del">
            <ac:chgData name="Lavinia FABRELLO" userId="65ce5f32-3051-489a-822e-03831e27b30a" providerId="ADAL" clId="{9B0E7F47-27FD-4DE9-9BC9-8CE1733FA9F8}" dt="2021-05-13T08:29:41.338" v="333" actId="478"/>
            <ac:spMkLst>
              <pc:docMk/>
              <pc:sldMasterMk cId="506382016" sldId="2147483648"/>
              <pc:sldLayoutMk cId="386553934" sldId="2147483649"/>
              <ac:spMk id="5" creationId="{11818FB0-2691-4474-8DF9-B6C46C2E4208}"/>
            </ac:spMkLst>
          </pc:spChg>
          <pc:spChg chg="del">
            <ac:chgData name="Lavinia FABRELLO" userId="65ce5f32-3051-489a-822e-03831e27b30a" providerId="ADAL" clId="{9B0E7F47-27FD-4DE9-9BC9-8CE1733FA9F8}" dt="2021-05-13T08:29:38.344" v="332" actId="478"/>
            <ac:spMkLst>
              <pc:docMk/>
              <pc:sldMasterMk cId="506382016" sldId="2147483648"/>
              <pc:sldLayoutMk cId="386553934" sldId="2147483649"/>
              <ac:spMk id="6" creationId="{B4F8A19E-06E9-4E0C-B839-C7A0EF64AD64}"/>
            </ac:spMkLst>
          </pc:spChg>
          <pc:spChg chg="add del mod">
            <ac:chgData name="Lavinia FABRELLO" userId="65ce5f32-3051-489a-822e-03831e27b30a" providerId="ADAL" clId="{9B0E7F47-27FD-4DE9-9BC9-8CE1733FA9F8}" dt="2021-05-13T08:29:12.542" v="329" actId="478"/>
            <ac:spMkLst>
              <pc:docMk/>
              <pc:sldMasterMk cId="506382016" sldId="2147483648"/>
              <pc:sldLayoutMk cId="386553934" sldId="2147483649"/>
              <ac:spMk id="7" creationId="{6A8AB671-A34D-44E9-9B47-3C935778192E}"/>
            </ac:spMkLst>
          </pc:spChg>
          <pc:spChg chg="add mod">
            <ac:chgData name="Lavinia FABRELLO" userId="65ce5f32-3051-489a-822e-03831e27b30a" providerId="ADAL" clId="{9B0E7F47-27FD-4DE9-9BC9-8CE1733FA9F8}" dt="2021-05-13T11:10:20.677" v="1316" actId="1076"/>
            <ac:spMkLst>
              <pc:docMk/>
              <pc:sldMasterMk cId="506382016" sldId="2147483648"/>
              <pc:sldLayoutMk cId="386553934" sldId="2147483649"/>
              <ac:spMk id="9" creationId="{BCF0F7B4-9272-4344-A654-67AD50609008}"/>
            </ac:spMkLst>
          </pc:spChg>
          <pc:spChg chg="add mod">
            <ac:chgData name="Lavinia FABRELLO" userId="65ce5f32-3051-489a-822e-03831e27b30a" providerId="ADAL" clId="{9B0E7F47-27FD-4DE9-9BC9-8CE1733FA9F8}" dt="2021-05-13T11:22:28.247" v="1372" actId="1582"/>
            <ac:spMkLst>
              <pc:docMk/>
              <pc:sldMasterMk cId="506382016" sldId="2147483648"/>
              <pc:sldLayoutMk cId="386553934" sldId="2147483649"/>
              <ac:spMk id="10" creationId="{9E1B6B67-09D8-44AF-8FD8-7ADA9D96431A}"/>
            </ac:spMkLst>
          </pc:spChg>
          <pc:picChg chg="add mod">
            <ac:chgData name="Lavinia FABRELLO" userId="65ce5f32-3051-489a-822e-03831e27b30a" providerId="ADAL" clId="{9B0E7F47-27FD-4DE9-9BC9-8CE1733FA9F8}" dt="2021-05-13T08:26:46.255" v="242"/>
            <ac:picMkLst>
              <pc:docMk/>
              <pc:sldMasterMk cId="506382016" sldId="2147483648"/>
              <pc:sldLayoutMk cId="386553934" sldId="2147483649"/>
              <ac:picMk id="8" creationId="{4F13AB71-F568-422A-8BD7-219E0F1BA45E}"/>
            </ac:picMkLst>
          </pc:picChg>
        </pc:sldLayoutChg>
        <pc:sldLayoutChg chg="addSp delSp modSp mod setBg">
          <pc:chgData name="Lavinia FABRELLO" userId="65ce5f32-3051-489a-822e-03831e27b30a" providerId="ADAL" clId="{9B0E7F47-27FD-4DE9-9BC9-8CE1733FA9F8}" dt="2021-05-13T11:50:50.710" v="1492" actId="14100"/>
          <pc:sldLayoutMkLst>
            <pc:docMk/>
            <pc:sldMasterMk cId="506382016" sldId="2147483648"/>
            <pc:sldLayoutMk cId="4278500107" sldId="2147483650"/>
          </pc:sldLayoutMkLst>
          <pc:spChg chg="mod">
            <ac:chgData name="Lavinia FABRELLO" userId="65ce5f32-3051-489a-822e-03831e27b30a" providerId="ADAL" clId="{9B0E7F47-27FD-4DE9-9BC9-8CE1733FA9F8}" dt="2021-05-13T11:19:07.184" v="1352" actId="14100"/>
            <ac:spMkLst>
              <pc:docMk/>
              <pc:sldMasterMk cId="506382016" sldId="2147483648"/>
              <pc:sldLayoutMk cId="4278500107" sldId="2147483650"/>
              <ac:spMk id="2" creationId="{4320521E-EAFB-412E-8F3C-84309CE94F50}"/>
            </ac:spMkLst>
          </pc:spChg>
          <pc:spChg chg="mod">
            <ac:chgData name="Lavinia FABRELLO" userId="65ce5f32-3051-489a-822e-03831e27b30a" providerId="ADAL" clId="{9B0E7F47-27FD-4DE9-9BC9-8CE1733FA9F8}" dt="2021-05-13T11:45:59.128" v="1465" actId="2711"/>
            <ac:spMkLst>
              <pc:docMk/>
              <pc:sldMasterMk cId="506382016" sldId="2147483648"/>
              <pc:sldLayoutMk cId="4278500107" sldId="2147483650"/>
              <ac:spMk id="3" creationId="{E578916E-E7EA-4BA7-B068-996217D198C4}"/>
            </ac:spMkLst>
          </pc:spChg>
          <pc:spChg chg="del mod">
            <ac:chgData name="Lavinia FABRELLO" userId="65ce5f32-3051-489a-822e-03831e27b30a" providerId="ADAL" clId="{9B0E7F47-27FD-4DE9-9BC9-8CE1733FA9F8}" dt="2021-05-13T08:16:53.656" v="142" actId="478"/>
            <ac:spMkLst>
              <pc:docMk/>
              <pc:sldMasterMk cId="506382016" sldId="2147483648"/>
              <pc:sldLayoutMk cId="4278500107" sldId="2147483650"/>
              <ac:spMk id="4" creationId="{36CCD4E6-5878-4975-B465-EB640B3AC2CF}"/>
            </ac:spMkLst>
          </pc:spChg>
          <pc:spChg chg="del mod">
            <ac:chgData name="Lavinia FABRELLO" userId="65ce5f32-3051-489a-822e-03831e27b30a" providerId="ADAL" clId="{9B0E7F47-27FD-4DE9-9BC9-8CE1733FA9F8}" dt="2021-05-13T08:17:43.814" v="159" actId="478"/>
            <ac:spMkLst>
              <pc:docMk/>
              <pc:sldMasterMk cId="506382016" sldId="2147483648"/>
              <pc:sldLayoutMk cId="4278500107" sldId="2147483650"/>
              <ac:spMk id="5" creationId="{5377CF5E-2AC0-4C8A-A206-311012ACC33A}"/>
            </ac:spMkLst>
          </pc:spChg>
          <pc:spChg chg="del mod">
            <ac:chgData name="Lavinia FABRELLO" userId="65ce5f32-3051-489a-822e-03831e27b30a" providerId="ADAL" clId="{9B0E7F47-27FD-4DE9-9BC9-8CE1733FA9F8}" dt="2021-05-13T08:18:19.534" v="201" actId="478"/>
            <ac:spMkLst>
              <pc:docMk/>
              <pc:sldMasterMk cId="506382016" sldId="2147483648"/>
              <pc:sldLayoutMk cId="4278500107" sldId="2147483650"/>
              <ac:spMk id="6" creationId="{8FDA2974-BD7B-4CDB-8EF6-F9BC06E73EA9}"/>
            </ac:spMkLst>
          </pc:spChg>
          <pc:spChg chg="add mod">
            <ac:chgData name="Lavinia FABRELLO" userId="65ce5f32-3051-489a-822e-03831e27b30a" providerId="ADAL" clId="{9B0E7F47-27FD-4DE9-9BC9-8CE1733FA9F8}" dt="2021-05-13T11:50:50.710" v="1492" actId="14100"/>
            <ac:spMkLst>
              <pc:docMk/>
              <pc:sldMasterMk cId="506382016" sldId="2147483648"/>
              <pc:sldLayoutMk cId="4278500107" sldId="2147483650"/>
              <ac:spMk id="7" creationId="{C76C0D50-4F90-4C04-BBDF-CE80FA528370}"/>
            </ac:spMkLst>
          </pc:spChg>
          <pc:spChg chg="add del mod">
            <ac:chgData name="Lavinia FABRELLO" userId="65ce5f32-3051-489a-822e-03831e27b30a" providerId="ADAL" clId="{9B0E7F47-27FD-4DE9-9BC9-8CE1733FA9F8}" dt="2021-05-13T11:10:34.448" v="1319" actId="478"/>
            <ac:spMkLst>
              <pc:docMk/>
              <pc:sldMasterMk cId="506382016" sldId="2147483648"/>
              <pc:sldLayoutMk cId="4278500107" sldId="2147483650"/>
              <ac:spMk id="16" creationId="{A017B111-C347-4AD8-89BB-309111312D28}"/>
            </ac:spMkLst>
          </pc:spChg>
          <pc:spChg chg="add mod">
            <ac:chgData name="Lavinia FABRELLO" userId="65ce5f32-3051-489a-822e-03831e27b30a" providerId="ADAL" clId="{9B0E7F47-27FD-4DE9-9BC9-8CE1733FA9F8}" dt="2021-05-13T11:21:02.199" v="1364" actId="207"/>
            <ac:spMkLst>
              <pc:docMk/>
              <pc:sldMasterMk cId="506382016" sldId="2147483648"/>
              <pc:sldLayoutMk cId="4278500107" sldId="2147483650"/>
              <ac:spMk id="17" creationId="{23D0EFD6-5984-422C-BC97-C569D97DE8C1}"/>
            </ac:spMkLst>
          </pc:spChg>
          <pc:spChg chg="add mod">
            <ac:chgData name="Lavinia FABRELLO" userId="65ce5f32-3051-489a-822e-03831e27b30a" providerId="ADAL" clId="{9B0E7F47-27FD-4DE9-9BC9-8CE1733FA9F8}" dt="2021-05-13T08:18:14.018" v="200" actId="14100"/>
            <ac:spMkLst>
              <pc:docMk/>
              <pc:sldMasterMk cId="506382016" sldId="2147483648"/>
              <pc:sldLayoutMk cId="4278500107" sldId="2147483650"/>
              <ac:spMk id="19" creationId="{2531A8AA-C8BB-463D-BC09-F4482EC8CED8}"/>
            </ac:spMkLst>
          </pc:spChg>
          <pc:spChg chg="add del mod">
            <ac:chgData name="Lavinia FABRELLO" userId="65ce5f32-3051-489a-822e-03831e27b30a" providerId="ADAL" clId="{9B0E7F47-27FD-4DE9-9BC9-8CE1733FA9F8}" dt="2021-05-13T08:19:06.768" v="209" actId="478"/>
            <ac:spMkLst>
              <pc:docMk/>
              <pc:sldMasterMk cId="506382016" sldId="2147483648"/>
              <pc:sldLayoutMk cId="4278500107" sldId="2147483650"/>
              <ac:spMk id="20" creationId="{98674892-ADB2-496A-ACB5-D939917FA080}"/>
            </ac:spMkLst>
          </pc:spChg>
          <pc:spChg chg="add mod">
            <ac:chgData name="Lavinia FABRELLO" userId="65ce5f32-3051-489a-822e-03831e27b30a" providerId="ADAL" clId="{9B0E7F47-27FD-4DE9-9BC9-8CE1733FA9F8}" dt="2021-05-13T11:10:51.364" v="1320" actId="1076"/>
            <ac:spMkLst>
              <pc:docMk/>
              <pc:sldMasterMk cId="506382016" sldId="2147483648"/>
              <pc:sldLayoutMk cId="4278500107" sldId="2147483650"/>
              <ac:spMk id="21" creationId="{B48EBBBE-3031-4B07-8C39-859E44F1DF37}"/>
            </ac:spMkLst>
          </pc:spChg>
          <pc:picChg chg="add del mod">
            <ac:chgData name="Lavinia FABRELLO" userId="65ce5f32-3051-489a-822e-03831e27b30a" providerId="ADAL" clId="{9B0E7F47-27FD-4DE9-9BC9-8CE1733FA9F8}" dt="2021-05-13T08:13:05.196" v="76" actId="478"/>
            <ac:picMkLst>
              <pc:docMk/>
              <pc:sldMasterMk cId="506382016" sldId="2147483648"/>
              <pc:sldLayoutMk cId="4278500107" sldId="2147483650"/>
              <ac:picMk id="9" creationId="{8FD30445-E55E-40B7-9064-EF77FBCC3B7A}"/>
            </ac:picMkLst>
          </pc:picChg>
          <pc:picChg chg="add del mod">
            <ac:chgData name="Lavinia FABRELLO" userId="65ce5f32-3051-489a-822e-03831e27b30a" providerId="ADAL" clId="{9B0E7F47-27FD-4DE9-9BC9-8CE1733FA9F8}" dt="2021-05-13T08:12:26.559" v="66" actId="478"/>
            <ac:picMkLst>
              <pc:docMk/>
              <pc:sldMasterMk cId="506382016" sldId="2147483648"/>
              <pc:sldLayoutMk cId="4278500107" sldId="2147483650"/>
              <ac:picMk id="11" creationId="{729B4912-EC74-4A72-96E3-01E9672A8419}"/>
            </ac:picMkLst>
          </pc:picChg>
          <pc:picChg chg="add del mod">
            <ac:chgData name="Lavinia FABRELLO" userId="65ce5f32-3051-489a-822e-03831e27b30a" providerId="ADAL" clId="{9B0E7F47-27FD-4DE9-9BC9-8CE1733FA9F8}" dt="2021-05-13T08:13:04.226" v="75" actId="478"/>
            <ac:picMkLst>
              <pc:docMk/>
              <pc:sldMasterMk cId="506382016" sldId="2147483648"/>
              <pc:sldLayoutMk cId="4278500107" sldId="2147483650"/>
              <ac:picMk id="13" creationId="{7031DC19-B34D-46BB-B4F5-E45C5FED86DC}"/>
            </ac:picMkLst>
          </pc:picChg>
          <pc:picChg chg="add mod">
            <ac:chgData name="Lavinia FABRELLO" userId="65ce5f32-3051-489a-822e-03831e27b30a" providerId="ADAL" clId="{9B0E7F47-27FD-4DE9-9BC9-8CE1733FA9F8}" dt="2021-05-13T08:14:24.267" v="87" actId="1036"/>
            <ac:picMkLst>
              <pc:docMk/>
              <pc:sldMasterMk cId="506382016" sldId="2147483648"/>
              <pc:sldLayoutMk cId="4278500107" sldId="2147483650"/>
              <ac:picMk id="15" creationId="{63A12008-9574-44D0-84D6-E6C952871C92}"/>
            </ac:picMkLst>
          </pc:picChg>
          <pc:picChg chg="add del mod">
            <ac:chgData name="Lavinia FABRELLO" userId="65ce5f32-3051-489a-822e-03831e27b30a" providerId="ADAL" clId="{9B0E7F47-27FD-4DE9-9BC9-8CE1733FA9F8}" dt="2021-05-13T08:11:37.302" v="60" actId="478"/>
            <ac:picMkLst>
              <pc:docMk/>
              <pc:sldMasterMk cId="506382016" sldId="2147483648"/>
              <pc:sldLayoutMk cId="4278500107" sldId="2147483650"/>
              <ac:picMk id="1026" creationId="{FB1456C5-E09C-49E5-BEFE-B0C9E78E651B}"/>
            </ac:picMkLst>
          </pc:picChg>
          <pc:picChg chg="add del">
            <ac:chgData name="Lavinia FABRELLO" userId="65ce5f32-3051-489a-822e-03831e27b30a" providerId="ADAL" clId="{9B0E7F47-27FD-4DE9-9BC9-8CE1733FA9F8}" dt="2021-05-13T08:11:38.474" v="61" actId="478"/>
            <ac:picMkLst>
              <pc:docMk/>
              <pc:sldMasterMk cId="506382016" sldId="2147483648"/>
              <pc:sldLayoutMk cId="4278500107" sldId="2147483650"/>
              <ac:picMk id="1028" creationId="{A38DFE87-19B1-4597-9942-6D4D25AACFAD}"/>
            </ac:picMkLst>
          </pc:picChg>
        </pc:sldLayoutChg>
        <pc:sldLayoutChg chg="del">
          <pc:chgData name="Lavinia FABRELLO" userId="65ce5f32-3051-489a-822e-03831e27b30a" providerId="ADAL" clId="{9B0E7F47-27FD-4DE9-9BC9-8CE1733FA9F8}" dt="2021-05-13T08:23:04.377" v="221" actId="2696"/>
          <pc:sldLayoutMkLst>
            <pc:docMk/>
            <pc:sldMasterMk cId="506382016" sldId="2147483648"/>
            <pc:sldLayoutMk cId="1712440969" sldId="2147483651"/>
          </pc:sldLayoutMkLst>
        </pc:sldLayoutChg>
        <pc:sldLayoutChg chg="del">
          <pc:chgData name="Lavinia FABRELLO" userId="65ce5f32-3051-489a-822e-03831e27b30a" providerId="ADAL" clId="{9B0E7F47-27FD-4DE9-9BC9-8CE1733FA9F8}" dt="2021-05-13T08:22:57.528" v="220" actId="2696"/>
          <pc:sldLayoutMkLst>
            <pc:docMk/>
            <pc:sldMasterMk cId="506382016" sldId="2147483648"/>
            <pc:sldLayoutMk cId="610175539" sldId="2147483652"/>
          </pc:sldLayoutMkLst>
        </pc:sldLayoutChg>
        <pc:sldLayoutChg chg="del">
          <pc:chgData name="Lavinia FABRELLO" userId="65ce5f32-3051-489a-822e-03831e27b30a" providerId="ADAL" clId="{9B0E7F47-27FD-4DE9-9BC9-8CE1733FA9F8}" dt="2021-05-13T08:23:05.527" v="222" actId="2696"/>
          <pc:sldLayoutMkLst>
            <pc:docMk/>
            <pc:sldMasterMk cId="506382016" sldId="2147483648"/>
            <pc:sldLayoutMk cId="3179433218" sldId="2147483653"/>
          </pc:sldLayoutMkLst>
        </pc:sldLayoutChg>
        <pc:sldLayoutChg chg="del">
          <pc:chgData name="Lavinia FABRELLO" userId="65ce5f32-3051-489a-822e-03831e27b30a" providerId="ADAL" clId="{9B0E7F47-27FD-4DE9-9BC9-8CE1733FA9F8}" dt="2021-05-13T08:23:06.916" v="223" actId="2696"/>
          <pc:sldLayoutMkLst>
            <pc:docMk/>
            <pc:sldMasterMk cId="506382016" sldId="2147483648"/>
            <pc:sldLayoutMk cId="755847742" sldId="2147483654"/>
          </pc:sldLayoutMkLst>
        </pc:sldLayoutChg>
        <pc:sldLayoutChg chg="del">
          <pc:chgData name="Lavinia FABRELLO" userId="65ce5f32-3051-489a-822e-03831e27b30a" providerId="ADAL" clId="{9B0E7F47-27FD-4DE9-9BC9-8CE1733FA9F8}" dt="2021-05-13T08:23:08.172" v="224" actId="2696"/>
          <pc:sldLayoutMkLst>
            <pc:docMk/>
            <pc:sldMasterMk cId="506382016" sldId="2147483648"/>
            <pc:sldLayoutMk cId="2223550974" sldId="2147483655"/>
          </pc:sldLayoutMkLst>
        </pc:sldLayoutChg>
        <pc:sldLayoutChg chg="del">
          <pc:chgData name="Lavinia FABRELLO" userId="65ce5f32-3051-489a-822e-03831e27b30a" providerId="ADAL" clId="{9B0E7F47-27FD-4DE9-9BC9-8CE1733FA9F8}" dt="2021-05-13T08:23:10.749" v="225" actId="2696"/>
          <pc:sldLayoutMkLst>
            <pc:docMk/>
            <pc:sldMasterMk cId="506382016" sldId="2147483648"/>
            <pc:sldLayoutMk cId="998761524" sldId="2147483656"/>
          </pc:sldLayoutMkLst>
        </pc:sldLayoutChg>
        <pc:sldLayoutChg chg="del">
          <pc:chgData name="Lavinia FABRELLO" userId="65ce5f32-3051-489a-822e-03831e27b30a" providerId="ADAL" clId="{9B0E7F47-27FD-4DE9-9BC9-8CE1733FA9F8}" dt="2021-05-13T08:23:12.015" v="226" actId="2696"/>
          <pc:sldLayoutMkLst>
            <pc:docMk/>
            <pc:sldMasterMk cId="506382016" sldId="2147483648"/>
            <pc:sldLayoutMk cId="2449567851" sldId="2147483657"/>
          </pc:sldLayoutMkLst>
        </pc:sldLayoutChg>
        <pc:sldLayoutChg chg="del">
          <pc:chgData name="Lavinia FABRELLO" userId="65ce5f32-3051-489a-822e-03831e27b30a" providerId="ADAL" clId="{9B0E7F47-27FD-4DE9-9BC9-8CE1733FA9F8}" dt="2021-05-13T08:23:13.837" v="227" actId="2696"/>
          <pc:sldLayoutMkLst>
            <pc:docMk/>
            <pc:sldMasterMk cId="506382016" sldId="2147483648"/>
            <pc:sldLayoutMk cId="1739067704" sldId="2147483658"/>
          </pc:sldLayoutMkLst>
        </pc:sldLayoutChg>
        <pc:sldLayoutChg chg="del">
          <pc:chgData name="Lavinia FABRELLO" userId="65ce5f32-3051-489a-822e-03831e27b30a" providerId="ADAL" clId="{9B0E7F47-27FD-4DE9-9BC9-8CE1733FA9F8}" dt="2021-05-13T08:23:14.978" v="228" actId="2696"/>
          <pc:sldLayoutMkLst>
            <pc:docMk/>
            <pc:sldMasterMk cId="506382016" sldId="2147483648"/>
            <pc:sldLayoutMk cId="853617067" sldId="2147483659"/>
          </pc:sldLayoutMkLst>
        </pc:sldLayoutChg>
        <pc:sldLayoutChg chg="addSp delSp modSp add mod modTransition setBg">
          <pc:chgData name="Lavinia FABRELLO" userId="65ce5f32-3051-489a-822e-03831e27b30a" providerId="ADAL" clId="{9B0E7F47-27FD-4DE9-9BC9-8CE1733FA9F8}" dt="2021-05-13T11:54:06.055" v="1507" actId="1076"/>
          <pc:sldLayoutMkLst>
            <pc:docMk/>
            <pc:sldMasterMk cId="506382016" sldId="2147483648"/>
            <pc:sldLayoutMk cId="235381007" sldId="2147483660"/>
          </pc:sldLayoutMkLst>
          <pc:spChg chg="del">
            <ac:chgData name="Lavinia FABRELLO" userId="65ce5f32-3051-489a-822e-03831e27b30a" providerId="ADAL" clId="{9B0E7F47-27FD-4DE9-9BC9-8CE1733FA9F8}" dt="2021-05-13T11:22:46.968" v="1373" actId="478"/>
            <ac:spMkLst>
              <pc:docMk/>
              <pc:sldMasterMk cId="506382016" sldId="2147483648"/>
              <pc:sldLayoutMk cId="235381007" sldId="2147483660"/>
              <ac:spMk id="2" creationId="{4320521E-EAFB-412E-8F3C-84309CE94F50}"/>
            </ac:spMkLst>
          </pc:spChg>
          <pc:spChg chg="del">
            <ac:chgData name="Lavinia FABRELLO" userId="65ce5f32-3051-489a-822e-03831e27b30a" providerId="ADAL" clId="{9B0E7F47-27FD-4DE9-9BC9-8CE1733FA9F8}" dt="2021-05-13T08:22:49.421" v="218" actId="478"/>
            <ac:spMkLst>
              <pc:docMk/>
              <pc:sldMasterMk cId="506382016" sldId="2147483648"/>
              <pc:sldLayoutMk cId="235381007" sldId="2147483660"/>
              <ac:spMk id="3" creationId="{E578916E-E7EA-4BA7-B068-996217D198C4}"/>
            </ac:spMkLst>
          </pc:spChg>
          <pc:spChg chg="del mod">
            <ac:chgData name="Lavinia FABRELLO" userId="65ce5f32-3051-489a-822e-03831e27b30a" providerId="ADAL" clId="{9B0E7F47-27FD-4DE9-9BC9-8CE1733FA9F8}" dt="2021-05-13T11:31:21.276" v="1421" actId="478"/>
            <ac:spMkLst>
              <pc:docMk/>
              <pc:sldMasterMk cId="506382016" sldId="2147483648"/>
              <pc:sldLayoutMk cId="235381007" sldId="2147483660"/>
              <ac:spMk id="7" creationId="{C76C0D50-4F90-4C04-BBDF-CE80FA528370}"/>
            </ac:spMkLst>
          </pc:spChg>
          <pc:spChg chg="add mod">
            <ac:chgData name="Lavinia FABRELLO" userId="65ce5f32-3051-489a-822e-03831e27b30a" providerId="ADAL" clId="{9B0E7F47-27FD-4DE9-9BC9-8CE1733FA9F8}" dt="2021-05-13T11:46:14.444" v="1466" actId="2711"/>
            <ac:spMkLst>
              <pc:docMk/>
              <pc:sldMasterMk cId="506382016" sldId="2147483648"/>
              <pc:sldLayoutMk cId="235381007" sldId="2147483660"/>
              <ac:spMk id="8" creationId="{E98657E6-2005-4DFD-B045-D573F2F3455A}"/>
            </ac:spMkLst>
          </pc:spChg>
          <pc:spChg chg="add del mod">
            <ac:chgData name="Lavinia FABRELLO" userId="65ce5f32-3051-489a-822e-03831e27b30a" providerId="ADAL" clId="{9B0E7F47-27FD-4DE9-9BC9-8CE1733FA9F8}" dt="2021-05-13T11:22:59.947" v="1376" actId="478"/>
            <ac:spMkLst>
              <pc:docMk/>
              <pc:sldMasterMk cId="506382016" sldId="2147483648"/>
              <pc:sldLayoutMk cId="235381007" sldId="2147483660"/>
              <ac:spMk id="9" creationId="{304D36F2-8366-4AE2-87BD-97ADE350420D}"/>
            </ac:spMkLst>
          </pc:spChg>
          <pc:spChg chg="add mod">
            <ac:chgData name="Lavinia FABRELLO" userId="65ce5f32-3051-489a-822e-03831e27b30a" providerId="ADAL" clId="{9B0E7F47-27FD-4DE9-9BC9-8CE1733FA9F8}" dt="2021-05-13T11:31:12.496" v="1420" actId="1582"/>
            <ac:spMkLst>
              <pc:docMk/>
              <pc:sldMasterMk cId="506382016" sldId="2147483648"/>
              <pc:sldLayoutMk cId="235381007" sldId="2147483660"/>
              <ac:spMk id="10" creationId="{026138BB-A666-4EA9-8516-11EB26451708}"/>
            </ac:spMkLst>
          </pc:spChg>
          <pc:spChg chg="add mod">
            <ac:chgData name="Lavinia FABRELLO" userId="65ce5f32-3051-489a-822e-03831e27b30a" providerId="ADAL" clId="{9B0E7F47-27FD-4DE9-9BC9-8CE1733FA9F8}" dt="2021-05-13T11:22:48.579" v="1374"/>
            <ac:spMkLst>
              <pc:docMk/>
              <pc:sldMasterMk cId="506382016" sldId="2147483648"/>
              <pc:sldLayoutMk cId="235381007" sldId="2147483660"/>
              <ac:spMk id="11" creationId="{4AB60148-302B-49CB-92AC-A532822C4C91}"/>
            </ac:spMkLst>
          </pc:spChg>
          <pc:spChg chg="add mod">
            <ac:chgData name="Lavinia FABRELLO" userId="65ce5f32-3051-489a-822e-03831e27b30a" providerId="ADAL" clId="{9B0E7F47-27FD-4DE9-9BC9-8CE1733FA9F8}" dt="2021-05-13T11:46:19.657" v="1467" actId="2711"/>
            <ac:spMkLst>
              <pc:docMk/>
              <pc:sldMasterMk cId="506382016" sldId="2147483648"/>
              <pc:sldLayoutMk cId="235381007" sldId="2147483660"/>
              <ac:spMk id="12" creationId="{86525611-686E-4A76-B57D-AB92B628A5C4}"/>
            </ac:spMkLst>
          </pc:spChg>
          <pc:spChg chg="add del mod">
            <ac:chgData name="Lavinia FABRELLO" userId="65ce5f32-3051-489a-822e-03831e27b30a" providerId="ADAL" clId="{9B0E7F47-27FD-4DE9-9BC9-8CE1733FA9F8}" dt="2021-05-13T11:51:22.479" v="1495" actId="478"/>
            <ac:spMkLst>
              <pc:docMk/>
              <pc:sldMasterMk cId="506382016" sldId="2147483648"/>
              <pc:sldLayoutMk cId="235381007" sldId="2147483660"/>
              <ac:spMk id="13" creationId="{F996E103-DAED-4063-A553-15159DC82EBC}"/>
            </ac:spMkLst>
          </pc:spChg>
          <pc:spChg chg="add mod">
            <ac:chgData name="Lavinia FABRELLO" userId="65ce5f32-3051-489a-822e-03831e27b30a" providerId="ADAL" clId="{9B0E7F47-27FD-4DE9-9BC9-8CE1733FA9F8}" dt="2021-05-13T11:51:26.045" v="1496" actId="1076"/>
            <ac:spMkLst>
              <pc:docMk/>
              <pc:sldMasterMk cId="506382016" sldId="2147483648"/>
              <pc:sldLayoutMk cId="235381007" sldId="2147483660"/>
              <ac:spMk id="14" creationId="{5D94145F-080C-49D2-8F21-7B1481C201EC}"/>
            </ac:spMkLst>
          </pc:spChg>
          <pc:spChg chg="mod">
            <ac:chgData name="Lavinia FABRELLO" userId="65ce5f32-3051-489a-822e-03831e27b30a" providerId="ADAL" clId="{9B0E7F47-27FD-4DE9-9BC9-8CE1733FA9F8}" dt="2021-05-13T11:12:56.595" v="1331" actId="1076"/>
            <ac:spMkLst>
              <pc:docMk/>
              <pc:sldMasterMk cId="506382016" sldId="2147483648"/>
              <pc:sldLayoutMk cId="235381007" sldId="2147483660"/>
              <ac:spMk id="16" creationId="{A017B111-C347-4AD8-89BB-309111312D28}"/>
            </ac:spMkLst>
          </pc:spChg>
          <pc:picChg chg="mod">
            <ac:chgData name="Lavinia FABRELLO" userId="65ce5f32-3051-489a-822e-03831e27b30a" providerId="ADAL" clId="{9B0E7F47-27FD-4DE9-9BC9-8CE1733FA9F8}" dt="2021-05-13T11:54:06.055" v="1507" actId="1076"/>
            <ac:picMkLst>
              <pc:docMk/>
              <pc:sldMasterMk cId="506382016" sldId="2147483648"/>
              <pc:sldLayoutMk cId="235381007" sldId="2147483660"/>
              <ac:picMk id="15" creationId="{63A12008-9574-44D0-84D6-E6C952871C92}"/>
            </ac:picMkLst>
          </pc:picChg>
        </pc:sldLayoutChg>
        <pc:sldLayoutChg chg="del">
          <pc:chgData name="Lavinia FABRELLO" userId="65ce5f32-3051-489a-822e-03831e27b30a" providerId="ADAL" clId="{9B0E7F47-27FD-4DE9-9BC9-8CE1733FA9F8}" dt="2021-05-13T08:23:41.111" v="229" actId="2696"/>
          <pc:sldLayoutMkLst>
            <pc:docMk/>
            <pc:sldMasterMk cId="506382016" sldId="2147483648"/>
            <pc:sldLayoutMk cId="1923113685" sldId="2147483661"/>
          </pc:sldLayoutMkLst>
        </pc:sldLayoutChg>
      </pc:sldMasterChg>
      <pc:sldMasterChg chg="modSldLayout">
        <pc:chgData name="Lavinia FABRELLO" userId="65ce5f32-3051-489a-822e-03831e27b30a" providerId="ADAL" clId="{9B0E7F47-27FD-4DE9-9BC9-8CE1733FA9F8}" dt="2021-05-13T08:19:52.809" v="211"/>
        <pc:sldMasterMkLst>
          <pc:docMk/>
          <pc:sldMasterMk cId="408873233" sldId="2147483660"/>
        </pc:sldMasterMkLst>
        <pc:sldLayoutChg chg="addSp">
          <pc:chgData name="Lavinia FABRELLO" userId="65ce5f32-3051-489a-822e-03831e27b30a" providerId="ADAL" clId="{9B0E7F47-27FD-4DE9-9BC9-8CE1733FA9F8}" dt="2021-05-13T08:19:52.809" v="211"/>
          <pc:sldLayoutMkLst>
            <pc:docMk/>
            <pc:sldMasterMk cId="408873233" sldId="2147483660"/>
            <pc:sldLayoutMk cId="1933379909" sldId="2147483662"/>
          </pc:sldLayoutMkLst>
          <pc:spChg chg="add">
            <ac:chgData name="Lavinia FABRELLO" userId="65ce5f32-3051-489a-822e-03831e27b30a" providerId="ADAL" clId="{9B0E7F47-27FD-4DE9-9BC9-8CE1733FA9F8}" dt="2021-05-13T08:19:52.809" v="211"/>
            <ac:spMkLst>
              <pc:docMk/>
              <pc:sldMasterMk cId="408873233" sldId="2147483660"/>
              <pc:sldLayoutMk cId="1933379909" sldId="2147483662"/>
              <ac:spMk id="7" creationId="{3956ECDD-9117-4D8D-934D-2764760CBC17}"/>
            </ac:spMkLst>
          </pc:spChg>
          <pc:spChg chg="add">
            <ac:chgData name="Lavinia FABRELLO" userId="65ce5f32-3051-489a-822e-03831e27b30a" providerId="ADAL" clId="{9B0E7F47-27FD-4DE9-9BC9-8CE1733FA9F8}" dt="2021-05-13T08:19:52.809" v="211"/>
            <ac:spMkLst>
              <pc:docMk/>
              <pc:sldMasterMk cId="408873233" sldId="2147483660"/>
              <pc:sldLayoutMk cId="1933379909" sldId="2147483662"/>
              <ac:spMk id="9" creationId="{553435E7-F409-4C63-8D4A-DC0CDA0AE08B}"/>
            </ac:spMkLst>
          </pc:spChg>
          <pc:spChg chg="add">
            <ac:chgData name="Lavinia FABRELLO" userId="65ce5f32-3051-489a-822e-03831e27b30a" providerId="ADAL" clId="{9B0E7F47-27FD-4DE9-9BC9-8CE1733FA9F8}" dt="2021-05-13T08:19:52.809" v="211"/>
            <ac:spMkLst>
              <pc:docMk/>
              <pc:sldMasterMk cId="408873233" sldId="2147483660"/>
              <pc:sldLayoutMk cId="1933379909" sldId="2147483662"/>
              <ac:spMk id="10" creationId="{0EEF704A-6746-4835-A547-FDE296C4173F}"/>
            </ac:spMkLst>
          </pc:spChg>
          <pc:picChg chg="add">
            <ac:chgData name="Lavinia FABRELLO" userId="65ce5f32-3051-489a-822e-03831e27b30a" providerId="ADAL" clId="{9B0E7F47-27FD-4DE9-9BC9-8CE1733FA9F8}" dt="2021-05-13T08:19:52.809" v="211"/>
            <ac:picMkLst>
              <pc:docMk/>
              <pc:sldMasterMk cId="408873233" sldId="2147483660"/>
              <pc:sldLayoutMk cId="1933379909" sldId="2147483662"/>
              <ac:picMk id="8" creationId="{1F0EF88A-0D0A-488B-94CC-E1505A1E6AE1}"/>
            </ac:picMkLst>
          </pc:picChg>
        </pc:sldLayoutChg>
      </pc:sldMasterChg>
    </pc:docChg>
  </pc:docChgLst>
</pc:chgInfo>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3F6B0-C77C-4311-8ADF-5D9FB67A1223}"/>
              </a:ext>
            </a:extLst>
          </p:cNvPr>
          <p:cNvSpPr>
            <a:spLocks noGrp="1"/>
          </p:cNvSpPr>
          <p:nvPr>
            <p:ph type="ctrTitle"/>
          </p:nvPr>
        </p:nvSpPr>
        <p:spPr>
          <a:xfrm>
            <a:off x="838200" y="1051560"/>
            <a:ext cx="10328910" cy="2458403"/>
          </a:xfrm>
          <a:solidFill>
            <a:schemeClr val="accent1"/>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a:defRPr lang="it-IT" sz="8000" dirty="0">
                <a:solidFill>
                  <a:schemeClr val="tx1"/>
                </a:solidFill>
                <a:latin typeface="+mj-lt"/>
                <a:ea typeface="+mn-ea"/>
                <a:cs typeface="Times New Roman" panose="02020603050405020304" pitchFamily="18" charset="0"/>
              </a:defRPr>
            </a:lvl1pPr>
          </a:lstStyle>
          <a:p>
            <a:pPr marL="0" lvl="0" algn="ctr"/>
            <a:r>
              <a:rPr lang="en-US" dirty="0"/>
              <a:t>Click to edit Master title style</a:t>
            </a:r>
            <a:endParaRPr lang="it-IT" dirty="0"/>
          </a:p>
        </p:txBody>
      </p:sp>
      <p:sp>
        <p:nvSpPr>
          <p:cNvPr id="3" name="Subtitle 2">
            <a:extLst>
              <a:ext uri="{FF2B5EF4-FFF2-40B4-BE49-F238E27FC236}">
                <a16:creationId xmlns:a16="http://schemas.microsoft.com/office/drawing/2014/main" id="{6376DCC4-3392-407C-886F-731B2CE747B2}"/>
              </a:ext>
            </a:extLst>
          </p:cNvPr>
          <p:cNvSpPr>
            <a:spLocks noGrp="1"/>
          </p:cNvSpPr>
          <p:nvPr>
            <p:ph type="subTitle" idx="1"/>
          </p:nvPr>
        </p:nvSpPr>
        <p:spPr>
          <a:xfrm>
            <a:off x="1779270" y="3989070"/>
            <a:ext cx="8279130" cy="1457325"/>
          </a:xfrm>
        </p:spPr>
        <p:txBody>
          <a:bodyPr/>
          <a:lstStyle>
            <a:lvl1pPr marL="0" indent="0" algn="r">
              <a:buNone/>
              <a:defRPr sz="2400">
                <a:latin typeface="+mn-lt"/>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it-IT" dirty="0"/>
          </a:p>
        </p:txBody>
      </p:sp>
      <p:pic>
        <p:nvPicPr>
          <p:cNvPr id="8" name="Graphic 7" descr="Bar chart with solid fill">
            <a:extLst>
              <a:ext uri="{FF2B5EF4-FFF2-40B4-BE49-F238E27FC236}">
                <a16:creationId xmlns:a16="http://schemas.microsoft.com/office/drawing/2014/main" id="{4F13AB71-F568-422A-8BD7-219E0F1BA45E}"/>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770870" y="5966460"/>
            <a:ext cx="914400" cy="914400"/>
          </a:xfrm>
          <a:prstGeom prst="rect">
            <a:avLst/>
          </a:prstGeom>
        </p:spPr>
      </p:pic>
      <p:sp>
        <p:nvSpPr>
          <p:cNvPr id="9" name="TextBox 8">
            <a:extLst>
              <a:ext uri="{FF2B5EF4-FFF2-40B4-BE49-F238E27FC236}">
                <a16:creationId xmlns:a16="http://schemas.microsoft.com/office/drawing/2014/main" id="{BCF0F7B4-9272-4344-A654-67AD50609008}"/>
              </a:ext>
            </a:extLst>
          </p:cNvPr>
          <p:cNvSpPr txBox="1"/>
          <p:nvPr userDrawn="1"/>
        </p:nvSpPr>
        <p:spPr>
          <a:xfrm>
            <a:off x="1053140" y="6285160"/>
            <a:ext cx="2407920" cy="276999"/>
          </a:xfrm>
          <a:prstGeom prst="rect">
            <a:avLst/>
          </a:prstGeom>
          <a:noFill/>
        </p:spPr>
        <p:txBody>
          <a:bodyPr wrap="square" rtlCol="0">
            <a:spAutoFit/>
          </a:bodyPr>
          <a:lstStyle/>
          <a:p>
            <a:r>
              <a:rPr lang="en-US" sz="1200" dirty="0"/>
              <a:t>07/06/2021</a:t>
            </a:r>
            <a:endParaRPr lang="it-IT" dirty="0"/>
          </a:p>
        </p:txBody>
      </p:sp>
      <p:sp>
        <p:nvSpPr>
          <p:cNvPr id="10" name="Rectangle 9">
            <a:extLst>
              <a:ext uri="{FF2B5EF4-FFF2-40B4-BE49-F238E27FC236}">
                <a16:creationId xmlns:a16="http://schemas.microsoft.com/office/drawing/2014/main" id="{9E1B6B67-09D8-44AF-8FD8-7ADA9D96431A}"/>
              </a:ext>
            </a:extLst>
          </p:cNvPr>
          <p:cNvSpPr/>
          <p:nvPr userDrawn="1"/>
        </p:nvSpPr>
        <p:spPr>
          <a:xfrm>
            <a:off x="0" y="0"/>
            <a:ext cx="838200" cy="6858000"/>
          </a:xfrm>
          <a:prstGeom prst="rect">
            <a:avLst/>
          </a:prstGeom>
          <a:solidFill>
            <a:schemeClr val="accent1"/>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3865539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0521E-EAFB-412E-8F3C-84309CE94F50}"/>
              </a:ext>
            </a:extLst>
          </p:cNvPr>
          <p:cNvSpPr>
            <a:spLocks noGrp="1"/>
          </p:cNvSpPr>
          <p:nvPr>
            <p:ph type="title"/>
          </p:nvPr>
        </p:nvSpPr>
        <p:spPr>
          <a:xfrm>
            <a:off x="1676400" y="446049"/>
            <a:ext cx="9677400" cy="1244639"/>
          </a:xfrm>
        </p:spPr>
        <p:txBody>
          <a:bodyPr/>
          <a:lstStyle/>
          <a:p>
            <a:r>
              <a:rPr lang="en-US" dirty="0"/>
              <a:t>Click to edit Master title style</a:t>
            </a:r>
            <a:endParaRPr lang="it-IT" dirty="0"/>
          </a:p>
        </p:txBody>
      </p:sp>
      <p:sp>
        <p:nvSpPr>
          <p:cNvPr id="3" name="Content Placeholder 2">
            <a:extLst>
              <a:ext uri="{FF2B5EF4-FFF2-40B4-BE49-F238E27FC236}">
                <a16:creationId xmlns:a16="http://schemas.microsoft.com/office/drawing/2014/main" id="{E578916E-E7EA-4BA7-B068-996217D198C4}"/>
              </a:ext>
            </a:extLst>
          </p:cNvPr>
          <p:cNvSpPr>
            <a:spLocks noGrp="1"/>
          </p:cNvSpPr>
          <p:nvPr>
            <p:ph idx="1"/>
          </p:nvPr>
        </p:nvSpPr>
        <p:spPr>
          <a:xfrm>
            <a:off x="1706136" y="2308302"/>
            <a:ext cx="9647663" cy="3658158"/>
          </a:xfrm>
        </p:spPr>
        <p:txBody>
          <a:bodyPr/>
          <a:lstStyle>
            <a:lvl1pPr marL="342900" indent="-342900" algn="l" defTabSz="914400" rtl="0" eaLnBrk="1" latinLnBrk="0" hangingPunct="1">
              <a:lnSpc>
                <a:spcPct val="90000"/>
              </a:lnSpc>
              <a:spcBef>
                <a:spcPts val="1000"/>
              </a:spcBef>
              <a:buFont typeface="Arial" panose="020B0604020202020204" pitchFamily="34" charset="0"/>
              <a:buChar char="•"/>
              <a:defRPr lang="en-US" sz="2400" kern="1200" dirty="0" smtClean="0">
                <a:solidFill>
                  <a:schemeClr val="tx1"/>
                </a:solidFill>
                <a:latin typeface="+mn-lt"/>
                <a:ea typeface="+mn-ea"/>
                <a:cs typeface="Times New Roman" panose="02020603050405020304" pitchFamily="18" charset="0"/>
              </a:defRPr>
            </a:lvl1pPr>
            <a:lvl2pPr>
              <a:defRPr>
                <a:latin typeface="+mn-lt"/>
                <a:cs typeface="Times New Roman" panose="02020603050405020304" pitchFamily="18" charset="0"/>
              </a:defRPr>
            </a:lvl2pPr>
            <a:lvl3pPr>
              <a:defRPr>
                <a:latin typeface="+mn-lt"/>
                <a:cs typeface="Times New Roman" panose="02020603050405020304" pitchFamily="18" charset="0"/>
              </a:defRPr>
            </a:lvl3pPr>
            <a:lvl4pPr>
              <a:defRPr>
                <a:latin typeface="+mn-lt"/>
                <a:cs typeface="Times New Roman" panose="02020603050405020304" pitchFamily="18" charset="0"/>
              </a:defRPr>
            </a:lvl4pPr>
            <a:lvl5pPr>
              <a:defRPr>
                <a:latin typeface="+mn-lt"/>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it-IT" dirty="0"/>
          </a:p>
        </p:txBody>
      </p:sp>
      <p:sp>
        <p:nvSpPr>
          <p:cNvPr id="7" name="Rectangle 6">
            <a:extLst>
              <a:ext uri="{FF2B5EF4-FFF2-40B4-BE49-F238E27FC236}">
                <a16:creationId xmlns:a16="http://schemas.microsoft.com/office/drawing/2014/main" id="{C76C0D50-4F90-4C04-BBDF-CE80FA528370}"/>
              </a:ext>
            </a:extLst>
          </p:cNvPr>
          <p:cNvSpPr/>
          <p:nvPr userDrawn="1"/>
        </p:nvSpPr>
        <p:spPr>
          <a:xfrm>
            <a:off x="838200" y="1690687"/>
            <a:ext cx="9932670" cy="229830"/>
          </a:xfrm>
          <a:prstGeom prst="rect">
            <a:avLst/>
          </a:prstGeom>
          <a:solidFill>
            <a:schemeClr val="accent1"/>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it-IT"/>
          </a:p>
        </p:txBody>
      </p:sp>
      <p:pic>
        <p:nvPicPr>
          <p:cNvPr id="15" name="Graphic 14" descr="Bar chart with solid fill">
            <a:extLst>
              <a:ext uri="{FF2B5EF4-FFF2-40B4-BE49-F238E27FC236}">
                <a16:creationId xmlns:a16="http://schemas.microsoft.com/office/drawing/2014/main" id="{63A12008-9574-44D0-84D6-E6C952871C92}"/>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770870" y="5966460"/>
            <a:ext cx="914400" cy="914400"/>
          </a:xfrm>
          <a:prstGeom prst="rect">
            <a:avLst/>
          </a:prstGeom>
        </p:spPr>
      </p:pic>
      <p:sp>
        <p:nvSpPr>
          <p:cNvPr id="19" name="TextBox 18">
            <a:extLst>
              <a:ext uri="{FF2B5EF4-FFF2-40B4-BE49-F238E27FC236}">
                <a16:creationId xmlns:a16="http://schemas.microsoft.com/office/drawing/2014/main" id="{2531A8AA-C8BB-463D-BC09-F4482EC8CED8}"/>
              </a:ext>
            </a:extLst>
          </p:cNvPr>
          <p:cNvSpPr txBox="1"/>
          <p:nvPr userDrawn="1"/>
        </p:nvSpPr>
        <p:spPr>
          <a:xfrm>
            <a:off x="3825240" y="6354245"/>
            <a:ext cx="2735580" cy="276999"/>
          </a:xfrm>
          <a:prstGeom prst="rect">
            <a:avLst/>
          </a:prstGeom>
          <a:noFill/>
        </p:spPr>
        <p:txBody>
          <a:bodyPr wrap="square" rtlCol="0">
            <a:spAutoFit/>
          </a:bodyPr>
          <a:lstStyle/>
          <a:p>
            <a:r>
              <a:rPr lang="en-US" sz="1200" dirty="0"/>
              <a:t>Breast Cancer Wisconsin Visualization</a:t>
            </a:r>
            <a:endParaRPr lang="it-IT" dirty="0"/>
          </a:p>
        </p:txBody>
      </p:sp>
      <p:sp>
        <p:nvSpPr>
          <p:cNvPr id="21" name="TextBox 20">
            <a:extLst>
              <a:ext uri="{FF2B5EF4-FFF2-40B4-BE49-F238E27FC236}">
                <a16:creationId xmlns:a16="http://schemas.microsoft.com/office/drawing/2014/main" id="{B48EBBBE-3031-4B07-8C39-859E44F1DF37}"/>
              </a:ext>
            </a:extLst>
          </p:cNvPr>
          <p:cNvSpPr txBox="1"/>
          <p:nvPr userDrawn="1"/>
        </p:nvSpPr>
        <p:spPr>
          <a:xfrm>
            <a:off x="1041989" y="6338966"/>
            <a:ext cx="2407920" cy="276999"/>
          </a:xfrm>
          <a:prstGeom prst="rect">
            <a:avLst/>
          </a:prstGeom>
          <a:noFill/>
        </p:spPr>
        <p:txBody>
          <a:bodyPr wrap="square" rtlCol="0">
            <a:spAutoFit/>
          </a:bodyPr>
          <a:lstStyle/>
          <a:p>
            <a:r>
              <a:rPr lang="en-US" sz="1200" dirty="0"/>
              <a:t>07/06/2021</a:t>
            </a:r>
            <a:endParaRPr lang="it-IT" dirty="0"/>
          </a:p>
        </p:txBody>
      </p:sp>
      <p:sp>
        <p:nvSpPr>
          <p:cNvPr id="17" name="Rectangle 16">
            <a:extLst>
              <a:ext uri="{FF2B5EF4-FFF2-40B4-BE49-F238E27FC236}">
                <a16:creationId xmlns:a16="http://schemas.microsoft.com/office/drawing/2014/main" id="{23D0EFD6-5984-422C-BC97-C569D97DE8C1}"/>
              </a:ext>
            </a:extLst>
          </p:cNvPr>
          <p:cNvSpPr/>
          <p:nvPr userDrawn="1"/>
        </p:nvSpPr>
        <p:spPr>
          <a:xfrm>
            <a:off x="0" y="0"/>
            <a:ext cx="838200" cy="6858000"/>
          </a:xfrm>
          <a:prstGeom prst="rect">
            <a:avLst/>
          </a:prstGeom>
          <a:solidFill>
            <a:schemeClr val="accent1"/>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42785001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pic>
        <p:nvPicPr>
          <p:cNvPr id="15" name="Graphic 14" descr="Bar chart with solid fill">
            <a:extLst>
              <a:ext uri="{FF2B5EF4-FFF2-40B4-BE49-F238E27FC236}">
                <a16:creationId xmlns:a16="http://schemas.microsoft.com/office/drawing/2014/main" id="{63A12008-9574-44D0-84D6-E6C952871C92}"/>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770870" y="5966460"/>
            <a:ext cx="914400" cy="914400"/>
          </a:xfrm>
          <a:prstGeom prst="rect">
            <a:avLst/>
          </a:prstGeom>
        </p:spPr>
      </p:pic>
      <p:sp>
        <p:nvSpPr>
          <p:cNvPr id="16" name="TextBox 15">
            <a:extLst>
              <a:ext uri="{FF2B5EF4-FFF2-40B4-BE49-F238E27FC236}">
                <a16:creationId xmlns:a16="http://schemas.microsoft.com/office/drawing/2014/main" id="{A017B111-C347-4AD8-89BB-309111312D28}"/>
              </a:ext>
            </a:extLst>
          </p:cNvPr>
          <p:cNvSpPr txBox="1"/>
          <p:nvPr userDrawn="1"/>
        </p:nvSpPr>
        <p:spPr>
          <a:xfrm>
            <a:off x="1198106" y="6354244"/>
            <a:ext cx="2407920" cy="276999"/>
          </a:xfrm>
          <a:prstGeom prst="rect">
            <a:avLst/>
          </a:prstGeom>
          <a:noFill/>
        </p:spPr>
        <p:txBody>
          <a:bodyPr wrap="square" rtlCol="0">
            <a:spAutoFit/>
          </a:bodyPr>
          <a:lstStyle/>
          <a:p>
            <a:r>
              <a:rPr lang="en-US" sz="1200" dirty="0"/>
              <a:t>07/06/2021</a:t>
            </a:r>
            <a:endParaRPr lang="it-IT" dirty="0"/>
          </a:p>
        </p:txBody>
      </p:sp>
      <p:sp>
        <p:nvSpPr>
          <p:cNvPr id="19" name="TextBox 18">
            <a:extLst>
              <a:ext uri="{FF2B5EF4-FFF2-40B4-BE49-F238E27FC236}">
                <a16:creationId xmlns:a16="http://schemas.microsoft.com/office/drawing/2014/main" id="{2531A8AA-C8BB-463D-BC09-F4482EC8CED8}"/>
              </a:ext>
            </a:extLst>
          </p:cNvPr>
          <p:cNvSpPr txBox="1"/>
          <p:nvPr userDrawn="1"/>
        </p:nvSpPr>
        <p:spPr>
          <a:xfrm>
            <a:off x="3825240" y="6354245"/>
            <a:ext cx="2735580" cy="276999"/>
          </a:xfrm>
          <a:prstGeom prst="rect">
            <a:avLst/>
          </a:prstGeom>
          <a:noFill/>
        </p:spPr>
        <p:txBody>
          <a:bodyPr wrap="square" rtlCol="0">
            <a:spAutoFit/>
          </a:bodyPr>
          <a:lstStyle/>
          <a:p>
            <a:r>
              <a:rPr lang="en-US" sz="1200" dirty="0"/>
              <a:t>Breast Cancer Wisconsin Visualization</a:t>
            </a:r>
            <a:endParaRPr lang="it-IT" dirty="0"/>
          </a:p>
        </p:txBody>
      </p:sp>
      <p:sp>
        <p:nvSpPr>
          <p:cNvPr id="8" name="Content Placeholder 2">
            <a:extLst>
              <a:ext uri="{FF2B5EF4-FFF2-40B4-BE49-F238E27FC236}">
                <a16:creationId xmlns:a16="http://schemas.microsoft.com/office/drawing/2014/main" id="{E98657E6-2005-4DFD-B045-D573F2F3455A}"/>
              </a:ext>
            </a:extLst>
          </p:cNvPr>
          <p:cNvSpPr>
            <a:spLocks noGrp="1"/>
          </p:cNvSpPr>
          <p:nvPr>
            <p:ph sz="half" idx="1"/>
          </p:nvPr>
        </p:nvSpPr>
        <p:spPr>
          <a:xfrm>
            <a:off x="1676400" y="2078473"/>
            <a:ext cx="4792980" cy="3887987"/>
          </a:xfrm>
        </p:spPr>
        <p:txBody>
          <a:bodyPr/>
          <a:lstStyle>
            <a:lvl1pPr>
              <a:defRPr>
                <a:latin typeface="+mn-lt"/>
                <a:cs typeface="Times New Roman" panose="02020603050405020304" pitchFamily="18" charset="0"/>
              </a:defRPr>
            </a:lvl1pPr>
            <a:lvl2pPr>
              <a:defRPr>
                <a:latin typeface="+mn-lt"/>
                <a:cs typeface="Times New Roman" panose="02020603050405020304" pitchFamily="18" charset="0"/>
              </a:defRPr>
            </a:lvl2pPr>
            <a:lvl3pPr>
              <a:defRPr>
                <a:latin typeface="+mn-lt"/>
                <a:cs typeface="Times New Roman" panose="02020603050405020304" pitchFamily="18" charset="0"/>
              </a:defRPr>
            </a:lvl3pPr>
            <a:lvl4pPr>
              <a:defRPr>
                <a:latin typeface="+mn-lt"/>
                <a:cs typeface="Times New Roman" panose="02020603050405020304" pitchFamily="18" charset="0"/>
              </a:defRPr>
            </a:lvl4pPr>
            <a:lvl5pPr>
              <a:defRPr>
                <a:latin typeface="+mn-lt"/>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it-IT" dirty="0"/>
          </a:p>
        </p:txBody>
      </p:sp>
      <p:sp>
        <p:nvSpPr>
          <p:cNvPr id="10" name="Rectangle 9">
            <a:extLst>
              <a:ext uri="{FF2B5EF4-FFF2-40B4-BE49-F238E27FC236}">
                <a16:creationId xmlns:a16="http://schemas.microsoft.com/office/drawing/2014/main" id="{026138BB-A666-4EA9-8516-11EB26451708}"/>
              </a:ext>
            </a:extLst>
          </p:cNvPr>
          <p:cNvSpPr/>
          <p:nvPr userDrawn="1"/>
        </p:nvSpPr>
        <p:spPr>
          <a:xfrm>
            <a:off x="0" y="0"/>
            <a:ext cx="838200" cy="6858000"/>
          </a:xfrm>
          <a:prstGeom prst="rect">
            <a:avLst/>
          </a:prstGeom>
          <a:solidFill>
            <a:schemeClr val="accent1"/>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Title 1">
            <a:extLst>
              <a:ext uri="{FF2B5EF4-FFF2-40B4-BE49-F238E27FC236}">
                <a16:creationId xmlns:a16="http://schemas.microsoft.com/office/drawing/2014/main" id="{4AB60148-302B-49CB-92AC-A532822C4C91}"/>
              </a:ext>
            </a:extLst>
          </p:cNvPr>
          <p:cNvSpPr>
            <a:spLocks noGrp="1"/>
          </p:cNvSpPr>
          <p:nvPr>
            <p:ph type="title"/>
          </p:nvPr>
        </p:nvSpPr>
        <p:spPr>
          <a:xfrm>
            <a:off x="1676400" y="446049"/>
            <a:ext cx="9677400" cy="1244639"/>
          </a:xfrm>
        </p:spPr>
        <p:txBody>
          <a:bodyPr/>
          <a:lstStyle/>
          <a:p>
            <a:r>
              <a:rPr lang="en-US" dirty="0"/>
              <a:t>Click to edit Master title style</a:t>
            </a:r>
            <a:endParaRPr lang="it-IT" dirty="0"/>
          </a:p>
        </p:txBody>
      </p:sp>
      <p:sp>
        <p:nvSpPr>
          <p:cNvPr id="12" name="Content Placeholder 2">
            <a:extLst>
              <a:ext uri="{FF2B5EF4-FFF2-40B4-BE49-F238E27FC236}">
                <a16:creationId xmlns:a16="http://schemas.microsoft.com/office/drawing/2014/main" id="{86525611-686E-4A76-B57D-AB92B628A5C4}"/>
              </a:ext>
            </a:extLst>
          </p:cNvPr>
          <p:cNvSpPr>
            <a:spLocks noGrp="1"/>
          </p:cNvSpPr>
          <p:nvPr>
            <p:ph sz="half" idx="10"/>
          </p:nvPr>
        </p:nvSpPr>
        <p:spPr>
          <a:xfrm>
            <a:off x="6560820" y="2078473"/>
            <a:ext cx="4792980" cy="3887987"/>
          </a:xfrm>
        </p:spPr>
        <p:txBody>
          <a:bodyPr/>
          <a:lstStyle>
            <a:lvl1pPr>
              <a:defRPr>
                <a:latin typeface="+mn-lt"/>
                <a:cs typeface="Times New Roman" panose="02020603050405020304" pitchFamily="18" charset="0"/>
              </a:defRPr>
            </a:lvl1pPr>
            <a:lvl2pPr>
              <a:defRPr>
                <a:latin typeface="+mn-lt"/>
                <a:cs typeface="Times New Roman" panose="02020603050405020304" pitchFamily="18" charset="0"/>
              </a:defRPr>
            </a:lvl2pPr>
            <a:lvl3pPr>
              <a:defRPr>
                <a:latin typeface="+mn-lt"/>
                <a:cs typeface="Times New Roman" panose="02020603050405020304" pitchFamily="18" charset="0"/>
              </a:defRPr>
            </a:lvl3pPr>
            <a:lvl4pPr>
              <a:defRPr>
                <a:latin typeface="+mn-lt"/>
                <a:cs typeface="Times New Roman" panose="02020603050405020304" pitchFamily="18" charset="0"/>
              </a:defRPr>
            </a:lvl4pPr>
            <a:lvl5pPr>
              <a:defRPr>
                <a:latin typeface="+mn-lt"/>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it-IT" dirty="0"/>
          </a:p>
        </p:txBody>
      </p:sp>
      <p:sp>
        <p:nvSpPr>
          <p:cNvPr id="14" name="Rectangle 13">
            <a:extLst>
              <a:ext uri="{FF2B5EF4-FFF2-40B4-BE49-F238E27FC236}">
                <a16:creationId xmlns:a16="http://schemas.microsoft.com/office/drawing/2014/main" id="{5D94145F-080C-49D2-8F21-7B1481C201EC}"/>
              </a:ext>
            </a:extLst>
          </p:cNvPr>
          <p:cNvSpPr/>
          <p:nvPr userDrawn="1"/>
        </p:nvSpPr>
        <p:spPr>
          <a:xfrm>
            <a:off x="838200" y="1690688"/>
            <a:ext cx="9932670" cy="229830"/>
          </a:xfrm>
          <a:prstGeom prst="rect">
            <a:avLst/>
          </a:prstGeom>
          <a:solidFill>
            <a:schemeClr val="accent1"/>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it-IT"/>
          </a:p>
        </p:txBody>
      </p:sp>
    </p:spTree>
    <p:extLst>
      <p:ext uri="{BB962C8B-B14F-4D97-AF65-F5344CB8AC3E}">
        <p14:creationId xmlns:p14="http://schemas.microsoft.com/office/powerpoint/2010/main" val="23538100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75E89BD-C97C-46A7-849B-68BD279B1A7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endParaRPr lang="it-IT" dirty="0"/>
          </a:p>
        </p:txBody>
      </p:sp>
      <p:sp>
        <p:nvSpPr>
          <p:cNvPr id="3" name="Text Placeholder 2">
            <a:extLst>
              <a:ext uri="{FF2B5EF4-FFF2-40B4-BE49-F238E27FC236}">
                <a16:creationId xmlns:a16="http://schemas.microsoft.com/office/drawing/2014/main" id="{D7EB557A-01A3-4CEA-BCF7-38F76E59A49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5C28E755-7F70-4673-8D74-644A7BE82C7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A80EF1-89AA-4A8C-8AF2-60C9403BC85C}" type="datetimeFigureOut">
              <a:rPr lang="it-IT" smtClean="0"/>
              <a:t>13/05/2021</a:t>
            </a:fld>
            <a:endParaRPr lang="it-IT"/>
          </a:p>
        </p:txBody>
      </p:sp>
      <p:sp>
        <p:nvSpPr>
          <p:cNvPr id="5" name="Footer Placeholder 4">
            <a:extLst>
              <a:ext uri="{FF2B5EF4-FFF2-40B4-BE49-F238E27FC236}">
                <a16:creationId xmlns:a16="http://schemas.microsoft.com/office/drawing/2014/main" id="{98830A5C-65FE-4F1A-B8AA-8C196586186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lide Number Placeholder 5">
            <a:extLst>
              <a:ext uri="{FF2B5EF4-FFF2-40B4-BE49-F238E27FC236}">
                <a16:creationId xmlns:a16="http://schemas.microsoft.com/office/drawing/2014/main" id="{CB4876AA-16C3-42D9-ABC3-5A052AB5162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2BBA86-977D-4A5A-BAAF-1DED593D7F7C}" type="slidenum">
              <a:rPr lang="it-IT" smtClean="0"/>
              <a:t>‹#›</a:t>
            </a:fld>
            <a:endParaRPr lang="it-IT"/>
          </a:p>
        </p:txBody>
      </p:sp>
    </p:spTree>
    <p:extLst>
      <p:ext uri="{BB962C8B-B14F-4D97-AF65-F5344CB8AC3E}">
        <p14:creationId xmlns:p14="http://schemas.microsoft.com/office/powerpoint/2010/main" val="5063820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verywellhealth.com/cancer-cells-vs-normal-cells-2248794" TargetMode="External"/><Relationship Id="rId2" Type="http://schemas.openxmlformats.org/officeDocument/2006/relationships/hyperlink" Target="https://scikit-learn.org/stable/datasets/toy_dataset.html?highlight=breast%20cancer%20wisconsin" TargetMode="External"/><Relationship Id="rId1" Type="http://schemas.openxmlformats.org/officeDocument/2006/relationships/slideLayout" Target="../slideLayouts/slideLayout2.xml"/><Relationship Id="rId6" Type="http://schemas.openxmlformats.org/officeDocument/2006/relationships/hyperlink" Target="https://en.wikipedia.org/wiki/Standard_error" TargetMode="External"/><Relationship Id="rId5" Type="http://schemas.openxmlformats.org/officeDocument/2006/relationships/hyperlink" Target="https://www.sciencedirect.com/science/article/abs/pii/S0010465508004190" TargetMode="External"/><Relationship Id="rId4" Type="http://schemas.openxmlformats.org/officeDocument/2006/relationships/hyperlink" Target="https://onlinelibrary.wiley.com/doi/pdf/10.1002/cyto.990090302"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B929AD0-BBB0-4EE3-B0A9-E786E540644D}"/>
              </a:ext>
            </a:extLst>
          </p:cNvPr>
          <p:cNvSpPr>
            <a:spLocks noGrp="1"/>
          </p:cNvSpPr>
          <p:nvPr>
            <p:ph type="ctrTitle"/>
          </p:nvPr>
        </p:nvSpPr>
        <p:spPr>
          <a:xfrm>
            <a:off x="838200" y="1059366"/>
            <a:ext cx="9829800" cy="2450597"/>
          </a:xfrm>
        </p:spPr>
        <p:txBody>
          <a:bodyPr>
            <a:normAutofit/>
          </a:bodyPr>
          <a:lstStyle/>
          <a:p>
            <a:pPr algn="ctr"/>
            <a:r>
              <a:rPr lang="en-US" sz="6600" dirty="0">
                <a:solidFill>
                  <a:schemeClr val="tx1"/>
                </a:solidFill>
              </a:rPr>
              <a:t>Breast Cancer Wisconsin Visualization</a:t>
            </a:r>
            <a:endParaRPr lang="it-IT" sz="6600" dirty="0">
              <a:solidFill>
                <a:schemeClr val="tx1"/>
              </a:solidFill>
            </a:endParaRPr>
          </a:p>
        </p:txBody>
      </p:sp>
      <p:sp>
        <p:nvSpPr>
          <p:cNvPr id="5" name="Subtitle 4">
            <a:extLst>
              <a:ext uri="{FF2B5EF4-FFF2-40B4-BE49-F238E27FC236}">
                <a16:creationId xmlns:a16="http://schemas.microsoft.com/office/drawing/2014/main" id="{A3175236-8599-447F-9C35-694E64C930E8}"/>
              </a:ext>
            </a:extLst>
          </p:cNvPr>
          <p:cNvSpPr>
            <a:spLocks noGrp="1"/>
          </p:cNvSpPr>
          <p:nvPr>
            <p:ph type="subTitle" idx="1"/>
          </p:nvPr>
        </p:nvSpPr>
        <p:spPr/>
        <p:txBody>
          <a:bodyPr>
            <a:normAutofit/>
          </a:bodyPr>
          <a:lstStyle/>
          <a:p>
            <a:pPr algn="l"/>
            <a:r>
              <a:rPr lang="en-US" dirty="0"/>
              <a:t>Sara Goldoni</a:t>
            </a:r>
          </a:p>
          <a:p>
            <a:pPr algn="l"/>
            <a:r>
              <a:rPr lang="en-US" dirty="0"/>
              <a:t>Federica Savini</a:t>
            </a:r>
          </a:p>
          <a:p>
            <a:pPr algn="l"/>
            <a:r>
              <a:rPr lang="en-US" dirty="0"/>
              <a:t>Lavinia Fabrello</a:t>
            </a:r>
            <a:endParaRPr lang="it-IT" dirty="0"/>
          </a:p>
        </p:txBody>
      </p:sp>
    </p:spTree>
    <p:extLst>
      <p:ext uri="{BB962C8B-B14F-4D97-AF65-F5344CB8AC3E}">
        <p14:creationId xmlns:p14="http://schemas.microsoft.com/office/powerpoint/2010/main" val="28116865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F4682-DB7B-4910-8189-B572BA4560B2}"/>
              </a:ext>
            </a:extLst>
          </p:cNvPr>
          <p:cNvSpPr>
            <a:spLocks noGrp="1"/>
          </p:cNvSpPr>
          <p:nvPr>
            <p:ph type="title"/>
          </p:nvPr>
        </p:nvSpPr>
        <p:spPr/>
        <p:txBody>
          <a:bodyPr/>
          <a:lstStyle/>
          <a:p>
            <a:r>
              <a:rPr lang="en-US" dirty="0"/>
              <a:t>Ok, two formulas…</a:t>
            </a:r>
            <a:endParaRPr lang="it-IT"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BE1982-28C0-4405-89DC-A367B3CE344D}"/>
                  </a:ext>
                </a:extLst>
              </p:cNvPr>
              <p:cNvSpPr>
                <a:spLocks noGrp="1"/>
              </p:cNvSpPr>
              <p:nvPr>
                <p:ph idx="1"/>
              </p:nvPr>
            </p:nvSpPr>
            <p:spPr/>
            <p:txBody>
              <a:bodyPr>
                <a:normAutofit fontScale="85000" lnSpcReduction="10000"/>
              </a:bodyPr>
              <a:lstStyle/>
              <a:p>
                <a:r>
                  <a:rPr lang="en-US" dirty="0"/>
                  <a:t>In a situation where statisticians are ignorant of the population standard deviation, they use the sample standard deviation as the closest replacement. SEM can then be calculated using the following formula. One of the primary assumptions here is that observations in the sample are statistically independent.</a:t>
                </a:r>
              </a:p>
              <a:p>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𝜎</m:t>
                          </m:r>
                        </m:e>
                        <m:sub>
                          <m:r>
                            <a:rPr lang="en-US" b="0" i="1" smtClean="0">
                              <a:latin typeface="Cambria Math" panose="02040503050406030204" pitchFamily="18" charset="0"/>
                            </a:rPr>
                            <m:t>𝑥</m:t>
                          </m:r>
                        </m:sub>
                      </m:sSub>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𝑠</m:t>
                          </m:r>
                        </m:num>
                        <m:den>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𝑛</m:t>
                              </m:r>
                            </m:e>
                          </m:rad>
                        </m:den>
                      </m:f>
                    </m:oMath>
                  </m:oMathPara>
                </a14:m>
                <a:endParaRPr lang="en-US" dirty="0"/>
              </a:p>
              <a:p>
                <a:endParaRPr lang="en-US" dirty="0"/>
              </a:p>
              <a:p>
                <a:pPr algn="l"/>
                <a:r>
                  <a:rPr lang="en-US" dirty="0"/>
                  <a:t>Where:</a:t>
                </a:r>
              </a:p>
              <a:p>
                <a:pPr lvl="1"/>
                <a:r>
                  <a:rPr lang="en-US" dirty="0"/>
                  <a:t>s – Sample standard deviation s </a:t>
                </a:r>
                <a14:m>
                  <m:oMath xmlns:m="http://schemas.openxmlformats.org/officeDocument/2006/math">
                    <m:r>
                      <a:rPr lang="en-US" i="1">
                        <a:latin typeface="Cambria Math" panose="02040503050406030204" pitchFamily="18" charset="0"/>
                      </a:rPr>
                      <m:t>=</m:t>
                    </m:r>
                    <m:rad>
                      <m:radPr>
                        <m:degHide m:val="on"/>
                        <m:ctrlPr>
                          <a:rPr lang="en-US" i="1">
                            <a:latin typeface="Cambria Math" panose="02040503050406030204" pitchFamily="18" charset="0"/>
                          </a:rPr>
                        </m:ctrlPr>
                      </m:radPr>
                      <m:deg/>
                      <m:e>
                        <m:nary>
                          <m:naryPr>
                            <m:chr m:val="∑"/>
                            <m:ctrlPr>
                              <a:rPr lang="en-US" i="1" smtClean="0">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𝑛</m:t>
                            </m:r>
                          </m:sup>
                          <m:e>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r>
                              <a:rPr lang="en-US" i="1">
                                <a:latin typeface="Cambria Math" panose="02040503050406030204" pitchFamily="18" charset="0"/>
                              </a:rPr>
                              <m:t>−</m:t>
                            </m:r>
                            <m:acc>
                              <m:accPr>
                                <m:chr m:val="̅"/>
                                <m:ctrlPr>
                                  <a:rPr lang="en-US" i="1">
                                    <a:latin typeface="Cambria Math" panose="02040503050406030204" pitchFamily="18" charset="0"/>
                                    <a:ea typeface="Cambria Math" panose="02040503050406030204" pitchFamily="18" charset="0"/>
                                  </a:rPr>
                                </m:ctrlPr>
                              </m:accPr>
                              <m:e>
                                <m:r>
                                  <a:rPr lang="en-US" i="1">
                                    <a:latin typeface="Cambria Math" panose="02040503050406030204" pitchFamily="18" charset="0"/>
                                    <a:ea typeface="Cambria Math" panose="02040503050406030204" pitchFamily="18" charset="0"/>
                                  </a:rPr>
                                  <m:t>𝑥</m:t>
                                </m:r>
                              </m:e>
                            </m:acc>
                            <m:r>
                              <a:rPr lang="en-US" i="1">
                                <a:latin typeface="Cambria Math" panose="02040503050406030204" pitchFamily="18" charset="0"/>
                              </a:rPr>
                              <m:t>)</m:t>
                            </m:r>
                            <m:r>
                              <a:rPr lang="en-US" i="1" smtClean="0">
                                <a:latin typeface="Cambria Math" panose="02040503050406030204" pitchFamily="18" charset="0"/>
                              </a:rPr>
                              <m:t>²</m:t>
                            </m:r>
                          </m:e>
                        </m:nary>
                      </m:e>
                    </m:rad>
                  </m:oMath>
                </a14:m>
                <a:endParaRPr lang="en-US" dirty="0"/>
              </a:p>
              <a:p>
                <a:pPr lvl="1"/>
                <a:r>
                  <a:rPr lang="en-US" dirty="0"/>
                  <a:t>n – Sample size, i.e., the number of observations in the sample</a:t>
                </a:r>
              </a:p>
              <a:p>
                <a:endParaRPr lang="en-US" dirty="0"/>
              </a:p>
              <a:p>
                <a:endParaRPr lang="it-IT" dirty="0"/>
              </a:p>
            </p:txBody>
          </p:sp>
        </mc:Choice>
        <mc:Fallback xmlns="">
          <p:sp>
            <p:nvSpPr>
              <p:cNvPr id="3" name="Content Placeholder 2">
                <a:extLst>
                  <a:ext uri="{FF2B5EF4-FFF2-40B4-BE49-F238E27FC236}">
                    <a16:creationId xmlns:a16="http://schemas.microsoft.com/office/drawing/2014/main" id="{CABE1982-28C0-4405-89DC-A367B3CE344D}"/>
                  </a:ext>
                </a:extLst>
              </p:cNvPr>
              <p:cNvSpPr>
                <a:spLocks noGrp="1" noRot="1" noChangeAspect="1" noMove="1" noResize="1" noEditPoints="1" noAdjustHandles="1" noChangeArrowheads="1" noChangeShapeType="1" noTextEdit="1"/>
              </p:cNvSpPr>
              <p:nvPr>
                <p:ph idx="1"/>
              </p:nvPr>
            </p:nvSpPr>
            <p:spPr>
              <a:blipFill>
                <a:blip r:embed="rId2"/>
                <a:stretch>
                  <a:fillRect l="-569" t="-2500" r="-506" b="-667"/>
                </a:stretch>
              </a:blipFill>
            </p:spPr>
            <p:txBody>
              <a:bodyPr/>
              <a:lstStyle/>
              <a:p>
                <a:r>
                  <a:rPr lang="it-IT">
                    <a:noFill/>
                  </a:rPr>
                  <a:t> </a:t>
                </a:r>
              </a:p>
            </p:txBody>
          </p:sp>
        </mc:Fallback>
      </mc:AlternateContent>
    </p:spTree>
    <p:extLst>
      <p:ext uri="{BB962C8B-B14F-4D97-AF65-F5344CB8AC3E}">
        <p14:creationId xmlns:p14="http://schemas.microsoft.com/office/powerpoint/2010/main" val="33361558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28098-277E-475E-9B04-F89716D119D5}"/>
              </a:ext>
            </a:extLst>
          </p:cNvPr>
          <p:cNvSpPr>
            <a:spLocks noGrp="1"/>
          </p:cNvSpPr>
          <p:nvPr>
            <p:ph type="title"/>
          </p:nvPr>
        </p:nvSpPr>
        <p:spPr/>
        <p:txBody>
          <a:bodyPr/>
          <a:lstStyle/>
          <a:p>
            <a:r>
              <a:rPr lang="en-US" dirty="0"/>
              <a:t>References</a:t>
            </a:r>
            <a:endParaRPr lang="it-IT" dirty="0"/>
          </a:p>
        </p:txBody>
      </p:sp>
      <p:sp>
        <p:nvSpPr>
          <p:cNvPr id="3" name="Content Placeholder 2">
            <a:extLst>
              <a:ext uri="{FF2B5EF4-FFF2-40B4-BE49-F238E27FC236}">
                <a16:creationId xmlns:a16="http://schemas.microsoft.com/office/drawing/2014/main" id="{B907CD47-1B70-46BA-9060-CD4BDD147F5F}"/>
              </a:ext>
            </a:extLst>
          </p:cNvPr>
          <p:cNvSpPr>
            <a:spLocks noGrp="1"/>
          </p:cNvSpPr>
          <p:nvPr>
            <p:ph idx="1"/>
          </p:nvPr>
        </p:nvSpPr>
        <p:spPr/>
        <p:txBody>
          <a:bodyPr/>
          <a:lstStyle/>
          <a:p>
            <a:r>
              <a:rPr lang="it-IT" sz="1800" dirty="0">
                <a:solidFill>
                  <a:schemeClr val="accent1"/>
                </a:solidFill>
                <a:hlinkClick r:id="rId2">
                  <a:extLst>
                    <a:ext uri="{A12FA001-AC4F-418D-AE19-62706E023703}">
                      <ahyp:hlinkClr xmlns:ahyp="http://schemas.microsoft.com/office/drawing/2018/hyperlinkcolor" val="tx"/>
                    </a:ext>
                  </a:extLst>
                </a:hlinkClick>
              </a:rPr>
              <a:t>sklearn data set</a:t>
            </a:r>
            <a:endParaRPr lang="it-IT" sz="1800" dirty="0">
              <a:solidFill>
                <a:schemeClr val="accent1"/>
              </a:solidFill>
            </a:endParaRPr>
          </a:p>
          <a:p>
            <a:r>
              <a:rPr lang="en-US" sz="1800" dirty="0">
                <a:solidFill>
                  <a:schemeClr val="accent1"/>
                </a:solidFill>
                <a:hlinkClick r:id="rId3">
                  <a:extLst>
                    <a:ext uri="{A12FA001-AC4F-418D-AE19-62706E023703}">
                      <ahyp:hlinkClr xmlns:ahyp="http://schemas.microsoft.com/office/drawing/2018/hyperlinkcolor" val="tx"/>
                    </a:ext>
                  </a:extLst>
                </a:hlinkClick>
              </a:rPr>
              <a:t>Cancer Cells vs. Normal Cells: How Are They Different?</a:t>
            </a:r>
            <a:r>
              <a:rPr lang="en-US" sz="1800" dirty="0">
                <a:solidFill>
                  <a:schemeClr val="accent1"/>
                </a:solidFill>
              </a:rPr>
              <a:t> </a:t>
            </a:r>
          </a:p>
          <a:p>
            <a:pPr lvl="1"/>
            <a:r>
              <a:rPr lang="en-US" sz="1600" dirty="0"/>
              <a:t>(</a:t>
            </a:r>
            <a:r>
              <a:rPr lang="it-IT" sz="1600" dirty="0"/>
              <a:t>Lynne Eldridge)</a:t>
            </a:r>
            <a:endParaRPr lang="en-US" sz="1600" dirty="0"/>
          </a:p>
          <a:p>
            <a:r>
              <a:rPr lang="en-US" sz="1800" dirty="0">
                <a:solidFill>
                  <a:schemeClr val="accent1"/>
                </a:solidFill>
                <a:hlinkClick r:id="rId4">
                  <a:extLst>
                    <a:ext uri="{A12FA001-AC4F-418D-AE19-62706E023703}">
                      <ahyp:hlinkClr xmlns:ahyp="http://schemas.microsoft.com/office/drawing/2018/hyperlinkcolor" val="tx"/>
                    </a:ext>
                  </a:extLst>
                </a:hlinkClick>
              </a:rPr>
              <a:t>Symmetry Analysis of Cell Nuclei</a:t>
            </a:r>
            <a:r>
              <a:rPr lang="en-US" sz="1800" dirty="0">
                <a:solidFill>
                  <a:schemeClr val="accent1"/>
                </a:solidFill>
              </a:rPr>
              <a:t> </a:t>
            </a:r>
          </a:p>
          <a:p>
            <a:pPr lvl="1"/>
            <a:r>
              <a:rPr lang="en-US" sz="1600" dirty="0">
                <a:solidFill>
                  <a:srgbClr val="212121"/>
                </a:solidFill>
                <a:latin typeface="FS Albert Extra Bold"/>
              </a:rPr>
              <a:t>(J.P. </a:t>
            </a:r>
            <a:r>
              <a:rPr lang="en-US" sz="1600" dirty="0" err="1">
                <a:solidFill>
                  <a:srgbClr val="212121"/>
                </a:solidFill>
                <a:latin typeface="FS Albert Extra Bold"/>
              </a:rPr>
              <a:t>Panno</a:t>
            </a:r>
            <a:r>
              <a:rPr lang="en-US" sz="1600" dirty="0">
                <a:solidFill>
                  <a:srgbClr val="212121"/>
                </a:solidFill>
                <a:latin typeface="FS Albert Extra Bold"/>
              </a:rPr>
              <a:t>)</a:t>
            </a:r>
          </a:p>
          <a:p>
            <a:r>
              <a:rPr lang="it-IT" sz="1800" dirty="0" err="1">
                <a:solidFill>
                  <a:schemeClr val="accent1"/>
                </a:solidFill>
                <a:hlinkClick r:id="rId5">
                  <a:extLst>
                    <a:ext uri="{A12FA001-AC4F-418D-AE19-62706E023703}">
                      <ahyp:hlinkClr xmlns:ahyp="http://schemas.microsoft.com/office/drawing/2018/hyperlinkcolor" val="tx"/>
                    </a:ext>
                  </a:extLst>
                </a:hlinkClick>
              </a:rPr>
              <a:t>Computational</a:t>
            </a:r>
            <a:r>
              <a:rPr lang="it-IT" sz="1800" dirty="0">
                <a:solidFill>
                  <a:schemeClr val="accent1"/>
                </a:solidFill>
                <a:hlinkClick r:id="rId5">
                  <a:extLst>
                    <a:ext uri="{A12FA001-AC4F-418D-AE19-62706E023703}">
                      <ahyp:hlinkClr xmlns:ahyp="http://schemas.microsoft.com/office/drawing/2018/hyperlinkcolor" val="tx"/>
                    </a:ext>
                  </a:extLst>
                </a:hlinkClick>
              </a:rPr>
              <a:t> </a:t>
            </a:r>
            <a:r>
              <a:rPr lang="it-IT" sz="1800" dirty="0" err="1">
                <a:solidFill>
                  <a:schemeClr val="accent1"/>
                </a:solidFill>
                <a:hlinkClick r:id="rId5">
                  <a:extLst>
                    <a:ext uri="{A12FA001-AC4F-418D-AE19-62706E023703}">
                      <ahyp:hlinkClr xmlns:ahyp="http://schemas.microsoft.com/office/drawing/2018/hyperlinkcolor" val="tx"/>
                    </a:ext>
                  </a:extLst>
                </a:hlinkClick>
              </a:rPr>
              <a:t>cancer</a:t>
            </a:r>
            <a:r>
              <a:rPr lang="it-IT" sz="1800" dirty="0">
                <a:solidFill>
                  <a:schemeClr val="accent1"/>
                </a:solidFill>
                <a:hlinkClick r:id="rId5">
                  <a:extLst>
                    <a:ext uri="{A12FA001-AC4F-418D-AE19-62706E023703}">
                      <ahyp:hlinkClr xmlns:ahyp="http://schemas.microsoft.com/office/drawing/2018/hyperlinkcolor" val="tx"/>
                    </a:ext>
                  </a:extLst>
                </a:hlinkClick>
              </a:rPr>
              <a:t> </a:t>
            </a:r>
            <a:r>
              <a:rPr lang="it-IT" sz="1800" dirty="0" err="1">
                <a:solidFill>
                  <a:schemeClr val="accent1"/>
                </a:solidFill>
                <a:hlinkClick r:id="rId5">
                  <a:extLst>
                    <a:ext uri="{A12FA001-AC4F-418D-AE19-62706E023703}">
                      <ahyp:hlinkClr xmlns:ahyp="http://schemas.microsoft.com/office/drawing/2018/hyperlinkcolor" val="tx"/>
                    </a:ext>
                  </a:extLst>
                </a:hlinkClick>
              </a:rPr>
              <a:t>cells</a:t>
            </a:r>
            <a:r>
              <a:rPr lang="it-IT" sz="1800" dirty="0">
                <a:solidFill>
                  <a:schemeClr val="accent1"/>
                </a:solidFill>
                <a:hlinkClick r:id="rId5">
                  <a:extLst>
                    <a:ext uri="{A12FA001-AC4F-418D-AE19-62706E023703}">
                      <ahyp:hlinkClr xmlns:ahyp="http://schemas.microsoft.com/office/drawing/2018/hyperlinkcolor" val="tx"/>
                    </a:ext>
                  </a:extLst>
                </a:hlinkClick>
              </a:rPr>
              <a:t> </a:t>
            </a:r>
            <a:r>
              <a:rPr lang="it-IT" sz="1800" dirty="0" err="1">
                <a:solidFill>
                  <a:schemeClr val="accent1"/>
                </a:solidFill>
                <a:hlinkClick r:id="rId5">
                  <a:extLst>
                    <a:ext uri="{A12FA001-AC4F-418D-AE19-62706E023703}">
                      <ahyp:hlinkClr xmlns:ahyp="http://schemas.microsoft.com/office/drawing/2018/hyperlinkcolor" val="tx"/>
                    </a:ext>
                  </a:extLst>
                </a:hlinkClick>
              </a:rPr>
              <a:t>identification</a:t>
            </a:r>
            <a:r>
              <a:rPr lang="it-IT" sz="1800" dirty="0">
                <a:solidFill>
                  <a:schemeClr val="accent1"/>
                </a:solidFill>
                <a:hlinkClick r:id="rId5">
                  <a:extLst>
                    <a:ext uri="{A12FA001-AC4F-418D-AE19-62706E023703}">
                      <ahyp:hlinkClr xmlns:ahyp="http://schemas.microsoft.com/office/drawing/2018/hyperlinkcolor" val="tx"/>
                    </a:ext>
                  </a:extLst>
                </a:hlinkClick>
              </a:rPr>
              <a:t> by </a:t>
            </a:r>
            <a:r>
              <a:rPr lang="it-IT" sz="1800" dirty="0" err="1">
                <a:solidFill>
                  <a:schemeClr val="accent1"/>
                </a:solidFill>
                <a:hlinkClick r:id="rId5">
                  <a:extLst>
                    <a:ext uri="{A12FA001-AC4F-418D-AE19-62706E023703}">
                      <ahyp:hlinkClr xmlns:ahyp="http://schemas.microsoft.com/office/drawing/2018/hyperlinkcolor" val="tx"/>
                    </a:ext>
                  </a:extLst>
                </a:hlinkClick>
              </a:rPr>
              <a:t>fractal</a:t>
            </a:r>
            <a:r>
              <a:rPr lang="it-IT" sz="1800" dirty="0">
                <a:solidFill>
                  <a:schemeClr val="accent1"/>
                </a:solidFill>
                <a:hlinkClick r:id="rId5">
                  <a:extLst>
                    <a:ext uri="{A12FA001-AC4F-418D-AE19-62706E023703}">
                      <ahyp:hlinkClr xmlns:ahyp="http://schemas.microsoft.com/office/drawing/2018/hyperlinkcolor" val="tx"/>
                    </a:ext>
                  </a:extLst>
                </a:hlinkClick>
              </a:rPr>
              <a:t> </a:t>
            </a:r>
            <a:r>
              <a:rPr lang="it-IT" sz="1800" dirty="0" err="1">
                <a:solidFill>
                  <a:schemeClr val="accent1"/>
                </a:solidFill>
                <a:hlinkClick r:id="rId5">
                  <a:extLst>
                    <a:ext uri="{A12FA001-AC4F-418D-AE19-62706E023703}">
                      <ahyp:hlinkClr xmlns:ahyp="http://schemas.microsoft.com/office/drawing/2018/hyperlinkcolor" val="tx"/>
                    </a:ext>
                  </a:extLst>
                </a:hlinkClick>
              </a:rPr>
              <a:t>dimension</a:t>
            </a:r>
            <a:r>
              <a:rPr lang="it-IT" sz="1800" dirty="0">
                <a:solidFill>
                  <a:schemeClr val="accent1"/>
                </a:solidFill>
                <a:hlinkClick r:id="rId5">
                  <a:extLst>
                    <a:ext uri="{A12FA001-AC4F-418D-AE19-62706E023703}">
                      <ahyp:hlinkClr xmlns:ahyp="http://schemas.microsoft.com/office/drawing/2018/hyperlinkcolor" val="tx"/>
                    </a:ext>
                  </a:extLst>
                </a:hlinkClick>
              </a:rPr>
              <a:t> </a:t>
            </a:r>
            <a:r>
              <a:rPr lang="it-IT" sz="1800" dirty="0" err="1">
                <a:solidFill>
                  <a:schemeClr val="accent1"/>
                </a:solidFill>
                <a:hlinkClick r:id="rId5">
                  <a:extLst>
                    <a:ext uri="{A12FA001-AC4F-418D-AE19-62706E023703}">
                      <ahyp:hlinkClr xmlns:ahyp="http://schemas.microsoft.com/office/drawing/2018/hyperlinkcolor" val="tx"/>
                    </a:ext>
                  </a:extLst>
                </a:hlinkClick>
              </a:rPr>
              <a:t>analysis</a:t>
            </a:r>
            <a:r>
              <a:rPr lang="it-IT" sz="1800" dirty="0">
                <a:solidFill>
                  <a:schemeClr val="accent1"/>
                </a:solidFill>
              </a:rPr>
              <a:t> </a:t>
            </a:r>
          </a:p>
          <a:p>
            <a:pPr lvl="1"/>
            <a:r>
              <a:rPr lang="it-IT" sz="1600" dirty="0"/>
              <a:t>(C. </a:t>
            </a:r>
            <a:r>
              <a:rPr lang="it-IT" sz="1600" dirty="0" err="1"/>
              <a:t>Timbo</a:t>
            </a:r>
            <a:r>
              <a:rPr lang="it-IT" sz="1600" dirty="0"/>
              <a:t>, A.R da Rosa, M. Goncalves, B. Duarte)</a:t>
            </a:r>
          </a:p>
          <a:p>
            <a:r>
              <a:rPr lang="it-IT" sz="1800" dirty="0">
                <a:solidFill>
                  <a:schemeClr val="accent1"/>
                </a:solidFill>
                <a:hlinkClick r:id="rId6">
                  <a:extLst>
                    <a:ext uri="{A12FA001-AC4F-418D-AE19-62706E023703}">
                      <ahyp:hlinkClr xmlns:ahyp="http://schemas.microsoft.com/office/drawing/2018/hyperlinkcolor" val="tx"/>
                    </a:ext>
                  </a:extLst>
                </a:hlinkClick>
              </a:rPr>
              <a:t>Wikipedia</a:t>
            </a:r>
            <a:endParaRPr lang="it-IT" sz="1800" dirty="0">
              <a:solidFill>
                <a:schemeClr val="accent1"/>
              </a:solidFill>
            </a:endParaRPr>
          </a:p>
          <a:p>
            <a:endParaRPr lang="en-US" sz="2400" b="0" i="0" dirty="0">
              <a:solidFill>
                <a:srgbClr val="212121"/>
              </a:solidFill>
              <a:effectLst/>
              <a:latin typeface="FS Albert Extra Bold"/>
            </a:endParaRPr>
          </a:p>
          <a:p>
            <a:endParaRPr lang="en-US" b="0" i="0" dirty="0">
              <a:solidFill>
                <a:srgbClr val="212121"/>
              </a:solidFill>
              <a:effectLst/>
              <a:latin typeface="FS Albert Extra Bold"/>
            </a:endParaRPr>
          </a:p>
        </p:txBody>
      </p:sp>
    </p:spTree>
    <p:extLst>
      <p:ext uri="{BB962C8B-B14F-4D97-AF65-F5344CB8AC3E}">
        <p14:creationId xmlns:p14="http://schemas.microsoft.com/office/powerpoint/2010/main" val="26155410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0F4B9-FE48-4E1D-BFFD-BE3A14A91873}"/>
              </a:ext>
            </a:extLst>
          </p:cNvPr>
          <p:cNvSpPr>
            <a:spLocks noGrp="1"/>
          </p:cNvSpPr>
          <p:nvPr>
            <p:ph type="title"/>
          </p:nvPr>
        </p:nvSpPr>
        <p:spPr/>
        <p:txBody>
          <a:bodyPr/>
          <a:lstStyle/>
          <a:p>
            <a:r>
              <a:rPr lang="en-US" dirty="0"/>
              <a:t>Project Purpose</a:t>
            </a:r>
            <a:endParaRPr lang="it-IT" dirty="0"/>
          </a:p>
        </p:txBody>
      </p:sp>
      <p:sp>
        <p:nvSpPr>
          <p:cNvPr id="3" name="Content Placeholder 2">
            <a:extLst>
              <a:ext uri="{FF2B5EF4-FFF2-40B4-BE49-F238E27FC236}">
                <a16:creationId xmlns:a16="http://schemas.microsoft.com/office/drawing/2014/main" id="{D48DD977-B0EE-4568-9A60-3D936A9871F4}"/>
              </a:ext>
            </a:extLst>
          </p:cNvPr>
          <p:cNvSpPr>
            <a:spLocks noGrp="1"/>
          </p:cNvSpPr>
          <p:nvPr>
            <p:ph idx="1"/>
          </p:nvPr>
        </p:nvSpPr>
        <p:spPr/>
        <p:txBody>
          <a:bodyPr>
            <a:normAutofit fontScale="85000" lnSpcReduction="20000"/>
          </a:bodyPr>
          <a:lstStyle/>
          <a:p>
            <a:pPr marL="0" indent="0">
              <a:buNone/>
            </a:pPr>
            <a:r>
              <a:rPr lang="en-US" dirty="0"/>
              <a:t>Analyze Breast Cancer Wisconsin Data Set present on sklearn</a:t>
            </a:r>
          </a:p>
          <a:p>
            <a:pPr marL="0" indent="0">
              <a:buNone/>
            </a:pPr>
            <a:r>
              <a:rPr lang="en-US" dirty="0"/>
              <a:t> </a:t>
            </a:r>
          </a:p>
          <a:p>
            <a:pPr marL="0" lvl="0" indent="0" eaLnBrk="0" fontAlgn="base" hangingPunct="0">
              <a:lnSpc>
                <a:spcPct val="100000"/>
              </a:lnSpc>
              <a:spcBef>
                <a:spcPct val="0"/>
              </a:spcBef>
              <a:spcAft>
                <a:spcPct val="0"/>
              </a:spcAft>
              <a:buNone/>
            </a:pPr>
            <a:r>
              <a:rPr lang="en-US" dirty="0"/>
              <a:t>The data set consists in </a:t>
            </a:r>
          </a:p>
          <a:p>
            <a:pPr marL="0" lvl="0" indent="0" eaLnBrk="0" fontAlgn="base" hangingPunct="0">
              <a:lnSpc>
                <a:spcPct val="100000"/>
              </a:lnSpc>
              <a:spcBef>
                <a:spcPct val="0"/>
              </a:spcBef>
              <a:spcAft>
                <a:spcPct val="0"/>
              </a:spcAft>
              <a:buNone/>
            </a:pPr>
            <a:endParaRPr kumimoji="0" lang="en-US" altLang="it-IT" sz="1200" b="1" i="0" u="none" strike="noStrike" cap="none" normalizeH="0" baseline="0" dirty="0">
              <a:ln>
                <a:noFill/>
              </a:ln>
              <a:solidFill>
                <a:srgbClr val="212529"/>
              </a:solidFill>
              <a:effectLst/>
              <a:latin typeface="-apple-system"/>
            </a:endParaRPr>
          </a:p>
          <a:p>
            <a:pPr eaLnBrk="0" fontAlgn="base" hangingPunct="0">
              <a:lnSpc>
                <a:spcPct val="100000"/>
              </a:lnSpc>
              <a:spcBef>
                <a:spcPct val="0"/>
              </a:spcBef>
              <a:spcAft>
                <a:spcPct val="0"/>
              </a:spcAft>
            </a:pPr>
            <a:r>
              <a:rPr lang="it-IT" sz="2000" b="1" dirty="0" err="1"/>
              <a:t>Number</a:t>
            </a:r>
            <a:r>
              <a:rPr lang="it-IT" sz="2000" b="1" dirty="0"/>
              <a:t> of </a:t>
            </a:r>
            <a:r>
              <a:rPr lang="it-IT" sz="2000" b="1" dirty="0" err="1"/>
              <a:t>Instances</a:t>
            </a:r>
            <a:r>
              <a:rPr lang="it-IT" sz="2000" b="1" dirty="0"/>
              <a:t>:</a:t>
            </a:r>
            <a:r>
              <a:rPr lang="it-IT" sz="2000" dirty="0"/>
              <a:t> 569</a:t>
            </a:r>
          </a:p>
          <a:p>
            <a:pPr eaLnBrk="0" fontAlgn="base" hangingPunct="0">
              <a:lnSpc>
                <a:spcPct val="100000"/>
              </a:lnSpc>
              <a:spcBef>
                <a:spcPct val="0"/>
              </a:spcBef>
              <a:spcAft>
                <a:spcPct val="0"/>
              </a:spcAft>
            </a:pPr>
            <a:r>
              <a:rPr lang="it-IT" altLang="it-IT" sz="2000" b="1" dirty="0" err="1"/>
              <a:t>Number</a:t>
            </a:r>
            <a:r>
              <a:rPr lang="it-IT" altLang="it-IT" sz="2000" b="1" dirty="0"/>
              <a:t> of </a:t>
            </a:r>
            <a:r>
              <a:rPr lang="it-IT" altLang="it-IT" sz="2000" b="1" dirty="0" err="1"/>
              <a:t>Attributes</a:t>
            </a:r>
            <a:r>
              <a:rPr lang="it-IT" altLang="it-IT" sz="2000" dirty="0"/>
              <a:t>: 30 </a:t>
            </a:r>
            <a:r>
              <a:rPr lang="it-IT" altLang="it-IT" sz="2000" dirty="0" err="1"/>
              <a:t>numeric</a:t>
            </a:r>
            <a:r>
              <a:rPr lang="it-IT" altLang="it-IT" sz="2000" dirty="0"/>
              <a:t>, </a:t>
            </a:r>
            <a:r>
              <a:rPr lang="it-IT" altLang="it-IT" sz="2000" dirty="0" err="1"/>
              <a:t>predictive</a:t>
            </a:r>
            <a:r>
              <a:rPr lang="it-IT" altLang="it-IT" sz="2000" dirty="0"/>
              <a:t> </a:t>
            </a:r>
            <a:r>
              <a:rPr lang="it-IT" altLang="it-IT" sz="2000" dirty="0" err="1"/>
              <a:t>attributes</a:t>
            </a:r>
            <a:r>
              <a:rPr lang="it-IT" altLang="it-IT" sz="2000" dirty="0"/>
              <a:t> and the class</a:t>
            </a:r>
          </a:p>
          <a:p>
            <a:pPr eaLnBrk="0" fontAlgn="base" hangingPunct="0">
              <a:lnSpc>
                <a:spcPct val="100000"/>
              </a:lnSpc>
              <a:spcBef>
                <a:spcPct val="0"/>
              </a:spcBef>
              <a:spcAft>
                <a:spcPct val="0"/>
              </a:spcAft>
            </a:pPr>
            <a:r>
              <a:rPr lang="it-IT" altLang="it-IT" sz="2000" b="1" dirty="0"/>
              <a:t>class:</a:t>
            </a:r>
          </a:p>
          <a:p>
            <a:pPr lvl="1" eaLnBrk="0" fontAlgn="base" hangingPunct="0">
              <a:lnSpc>
                <a:spcPct val="100000"/>
              </a:lnSpc>
              <a:spcBef>
                <a:spcPct val="0"/>
              </a:spcBef>
              <a:spcAft>
                <a:spcPct val="0"/>
              </a:spcAft>
            </a:pPr>
            <a:r>
              <a:rPr lang="it-IT" altLang="it-IT" sz="2000" dirty="0"/>
              <a:t>WDBC-</a:t>
            </a:r>
            <a:r>
              <a:rPr lang="it-IT" altLang="it-IT" sz="2000" dirty="0" err="1"/>
              <a:t>Malignant</a:t>
            </a:r>
            <a:endParaRPr lang="it-IT" altLang="it-IT" sz="2000" dirty="0"/>
          </a:p>
          <a:p>
            <a:pPr lvl="1" eaLnBrk="0" fontAlgn="base" hangingPunct="0">
              <a:lnSpc>
                <a:spcPct val="100000"/>
              </a:lnSpc>
              <a:spcBef>
                <a:spcPct val="0"/>
              </a:spcBef>
              <a:spcAft>
                <a:spcPct val="0"/>
              </a:spcAft>
            </a:pPr>
            <a:r>
              <a:rPr lang="it-IT" altLang="it-IT" sz="2000" dirty="0"/>
              <a:t>WDBC-</a:t>
            </a:r>
            <a:r>
              <a:rPr lang="it-IT" altLang="it-IT" sz="2000" dirty="0" err="1"/>
              <a:t>Benign</a:t>
            </a:r>
            <a:endParaRPr lang="it-IT" altLang="it-IT" sz="2000" dirty="0"/>
          </a:p>
          <a:p>
            <a:pPr eaLnBrk="0" fontAlgn="base" hangingPunct="0">
              <a:lnSpc>
                <a:spcPct val="100000"/>
              </a:lnSpc>
              <a:spcBef>
                <a:spcPct val="0"/>
              </a:spcBef>
              <a:spcAft>
                <a:spcPct val="0"/>
              </a:spcAft>
            </a:pPr>
            <a:r>
              <a:rPr lang="it-IT" altLang="it-IT" sz="2100" b="1" dirty="0" err="1"/>
              <a:t>Missing</a:t>
            </a:r>
            <a:r>
              <a:rPr lang="it-IT" altLang="it-IT" sz="2100" b="1" dirty="0"/>
              <a:t> </a:t>
            </a:r>
            <a:r>
              <a:rPr lang="it-IT" altLang="it-IT" sz="2100" b="1" dirty="0" err="1"/>
              <a:t>Attribute</a:t>
            </a:r>
            <a:r>
              <a:rPr lang="it-IT" altLang="it-IT" sz="2100" b="1" dirty="0"/>
              <a:t> </a:t>
            </a:r>
            <a:r>
              <a:rPr lang="it-IT" altLang="it-IT" sz="2100" b="1" dirty="0" err="1"/>
              <a:t>Values</a:t>
            </a:r>
            <a:r>
              <a:rPr lang="it-IT" altLang="it-IT" sz="2100" b="1" dirty="0"/>
              <a:t>:</a:t>
            </a:r>
            <a:r>
              <a:rPr lang="it-IT" altLang="it-IT" sz="2100" dirty="0"/>
              <a:t> None</a:t>
            </a:r>
            <a:endParaRPr kumimoji="0" lang="it-IT" altLang="it-IT" sz="1200" b="0" i="0" u="none" strike="noStrike" cap="none" normalizeH="0" baseline="0" dirty="0">
              <a:ln>
                <a:noFill/>
              </a:ln>
              <a:solidFill>
                <a:srgbClr val="212529"/>
              </a:solidFill>
              <a:effectLst/>
              <a:latin typeface="-apple-system"/>
            </a:endParaRPr>
          </a:p>
          <a:p>
            <a:pPr eaLnBrk="0" fontAlgn="base" hangingPunct="0">
              <a:lnSpc>
                <a:spcPct val="100000"/>
              </a:lnSpc>
              <a:spcBef>
                <a:spcPct val="0"/>
              </a:spcBef>
              <a:spcAft>
                <a:spcPct val="0"/>
              </a:spcAft>
            </a:pPr>
            <a:r>
              <a:rPr lang="it-IT" altLang="it-IT" sz="2100" b="1" dirty="0"/>
              <a:t>Class Distribution: </a:t>
            </a:r>
          </a:p>
          <a:p>
            <a:pPr lvl="1" eaLnBrk="0" fontAlgn="base" hangingPunct="0">
              <a:lnSpc>
                <a:spcPct val="100000"/>
              </a:lnSpc>
              <a:spcBef>
                <a:spcPct val="0"/>
              </a:spcBef>
              <a:spcAft>
                <a:spcPct val="0"/>
              </a:spcAft>
            </a:pPr>
            <a:r>
              <a:rPr lang="it-IT" altLang="it-IT" sz="2100" dirty="0"/>
              <a:t>212 - </a:t>
            </a:r>
            <a:r>
              <a:rPr lang="it-IT" altLang="it-IT" sz="2100" dirty="0" err="1"/>
              <a:t>Malignant</a:t>
            </a:r>
            <a:r>
              <a:rPr lang="it-IT" altLang="it-IT" sz="2100" dirty="0"/>
              <a:t>, </a:t>
            </a:r>
          </a:p>
          <a:p>
            <a:pPr lvl="1" eaLnBrk="0" fontAlgn="base" hangingPunct="0">
              <a:lnSpc>
                <a:spcPct val="100000"/>
              </a:lnSpc>
              <a:spcBef>
                <a:spcPct val="0"/>
              </a:spcBef>
              <a:spcAft>
                <a:spcPct val="0"/>
              </a:spcAft>
            </a:pPr>
            <a:r>
              <a:rPr lang="it-IT" altLang="it-IT" sz="2100" dirty="0"/>
              <a:t>357 - </a:t>
            </a:r>
            <a:r>
              <a:rPr lang="it-IT" altLang="it-IT" sz="2100" dirty="0" err="1"/>
              <a:t>Benign</a:t>
            </a:r>
            <a:endParaRPr lang="it-IT" altLang="it-IT" sz="2100" dirty="0"/>
          </a:p>
          <a:p>
            <a:pPr eaLnBrk="0" fontAlgn="base" hangingPunct="0">
              <a:lnSpc>
                <a:spcPct val="100000"/>
              </a:lnSpc>
              <a:spcBef>
                <a:spcPct val="0"/>
              </a:spcBef>
              <a:spcAft>
                <a:spcPct val="0"/>
              </a:spcAft>
            </a:pPr>
            <a:r>
              <a:rPr lang="it-IT" altLang="it-IT" sz="2100" b="1" dirty="0"/>
              <a:t>Creator: </a:t>
            </a:r>
            <a:r>
              <a:rPr lang="it-IT" altLang="it-IT" sz="2100" dirty="0"/>
              <a:t>Dr. William H. </a:t>
            </a:r>
            <a:r>
              <a:rPr lang="it-IT" altLang="it-IT" sz="2100" dirty="0" err="1"/>
              <a:t>Wolberg</a:t>
            </a:r>
            <a:r>
              <a:rPr lang="it-IT" altLang="it-IT" sz="2100" dirty="0"/>
              <a:t>, W. Nick Street, </a:t>
            </a:r>
            <a:r>
              <a:rPr lang="it-IT" altLang="it-IT" sz="2100" dirty="0" err="1"/>
              <a:t>Olvi</a:t>
            </a:r>
            <a:r>
              <a:rPr lang="it-IT" altLang="it-IT" sz="2100" dirty="0"/>
              <a:t> L. </a:t>
            </a:r>
            <a:r>
              <a:rPr lang="it-IT" altLang="it-IT" sz="2100" dirty="0" err="1"/>
              <a:t>Mangasarian</a:t>
            </a:r>
            <a:endParaRPr lang="it-IT" altLang="it-IT" sz="2100" dirty="0"/>
          </a:p>
          <a:p>
            <a:pPr eaLnBrk="0" fontAlgn="base" hangingPunct="0">
              <a:lnSpc>
                <a:spcPct val="100000"/>
              </a:lnSpc>
              <a:spcBef>
                <a:spcPct val="0"/>
              </a:spcBef>
              <a:spcAft>
                <a:spcPct val="0"/>
              </a:spcAft>
            </a:pPr>
            <a:r>
              <a:rPr lang="it-IT" altLang="it-IT" sz="2100" b="1" dirty="0" err="1"/>
              <a:t>Donor</a:t>
            </a:r>
            <a:r>
              <a:rPr lang="it-IT" altLang="it-IT" sz="2100" b="1" dirty="0"/>
              <a:t>:</a:t>
            </a:r>
            <a:r>
              <a:rPr lang="it-IT" altLang="it-IT" sz="2400" b="1" dirty="0">
                <a:solidFill>
                  <a:srgbClr val="212529"/>
                </a:solidFill>
                <a:latin typeface="-apple-system"/>
              </a:rPr>
              <a:t> </a:t>
            </a:r>
            <a:r>
              <a:rPr lang="it-IT" altLang="it-IT" sz="2100" dirty="0"/>
              <a:t>Nick Street</a:t>
            </a:r>
          </a:p>
          <a:p>
            <a:pPr eaLnBrk="0" fontAlgn="base" hangingPunct="0">
              <a:lnSpc>
                <a:spcPct val="100000"/>
              </a:lnSpc>
              <a:spcBef>
                <a:spcPct val="0"/>
              </a:spcBef>
              <a:spcAft>
                <a:spcPct val="0"/>
              </a:spcAft>
            </a:pPr>
            <a:r>
              <a:rPr lang="it-IT" altLang="it-IT" sz="2100" b="1" dirty="0"/>
              <a:t>Date:</a:t>
            </a:r>
            <a:r>
              <a:rPr lang="it-IT" altLang="it-IT" sz="2400" b="1" dirty="0">
                <a:solidFill>
                  <a:srgbClr val="212529"/>
                </a:solidFill>
                <a:latin typeface="-apple-system"/>
              </a:rPr>
              <a:t> </a:t>
            </a:r>
            <a:r>
              <a:rPr lang="it-IT" altLang="it-IT" sz="2100" dirty="0"/>
              <a:t>November, 1995</a:t>
            </a:r>
          </a:p>
          <a:p>
            <a:pPr marL="457200" lvl="1" indent="0" eaLnBrk="0" fontAlgn="base" hangingPunct="0">
              <a:lnSpc>
                <a:spcPct val="100000"/>
              </a:lnSpc>
              <a:spcBef>
                <a:spcPct val="0"/>
              </a:spcBef>
              <a:spcAft>
                <a:spcPct val="0"/>
              </a:spcAft>
              <a:buNone/>
            </a:pPr>
            <a:endParaRPr lang="it-IT" altLang="it-IT" sz="2000" dirty="0"/>
          </a:p>
          <a:p>
            <a:pPr marL="457200" lvl="1" indent="0" eaLnBrk="0" fontAlgn="base" hangingPunct="0">
              <a:lnSpc>
                <a:spcPct val="100000"/>
              </a:lnSpc>
              <a:spcBef>
                <a:spcPct val="0"/>
              </a:spcBef>
              <a:spcAft>
                <a:spcPct val="0"/>
              </a:spcAft>
              <a:buNone/>
            </a:pPr>
            <a:endParaRPr lang="it-IT" altLang="it-IT" sz="2000" dirty="0"/>
          </a:p>
          <a:p>
            <a:pPr marL="0" indent="0">
              <a:buNone/>
            </a:pPr>
            <a:endParaRPr lang="en-US" dirty="0"/>
          </a:p>
          <a:p>
            <a:pPr marL="0" indent="0">
              <a:buNone/>
            </a:pPr>
            <a:endParaRPr lang="it-IT" dirty="0"/>
          </a:p>
        </p:txBody>
      </p:sp>
    </p:spTree>
    <p:extLst>
      <p:ext uri="{BB962C8B-B14F-4D97-AF65-F5344CB8AC3E}">
        <p14:creationId xmlns:p14="http://schemas.microsoft.com/office/powerpoint/2010/main" val="6044911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5E792-EB80-4537-B34D-CF195AAB0963}"/>
              </a:ext>
            </a:extLst>
          </p:cNvPr>
          <p:cNvSpPr>
            <a:spLocks noGrp="1"/>
          </p:cNvSpPr>
          <p:nvPr>
            <p:ph type="title"/>
          </p:nvPr>
        </p:nvSpPr>
        <p:spPr/>
        <p:txBody>
          <a:bodyPr/>
          <a:lstStyle/>
          <a:p>
            <a:r>
              <a:rPr lang="en-US" dirty="0"/>
              <a:t>What we know from literature</a:t>
            </a:r>
            <a:endParaRPr lang="it-IT" dirty="0"/>
          </a:p>
        </p:txBody>
      </p:sp>
      <p:sp>
        <p:nvSpPr>
          <p:cNvPr id="3" name="Content Placeholder 2">
            <a:extLst>
              <a:ext uri="{FF2B5EF4-FFF2-40B4-BE49-F238E27FC236}">
                <a16:creationId xmlns:a16="http://schemas.microsoft.com/office/drawing/2014/main" id="{0FAEDEDD-767D-4D38-943D-6A2659B890DA}"/>
              </a:ext>
            </a:extLst>
          </p:cNvPr>
          <p:cNvSpPr>
            <a:spLocks noGrp="1"/>
          </p:cNvSpPr>
          <p:nvPr>
            <p:ph idx="1"/>
          </p:nvPr>
        </p:nvSpPr>
        <p:spPr>
          <a:xfrm>
            <a:off x="1635512" y="2416361"/>
            <a:ext cx="5729868" cy="3535494"/>
          </a:xfrm>
        </p:spPr>
        <p:txBody>
          <a:bodyPr>
            <a:normAutofit fontScale="85000" lnSpcReduction="20000"/>
          </a:bodyPr>
          <a:lstStyle/>
          <a:p>
            <a:pPr algn="l" fontAlgn="base"/>
            <a:r>
              <a:rPr lang="en-US" b="0" i="0" dirty="0">
                <a:solidFill>
                  <a:srgbClr val="212121"/>
                </a:solidFill>
                <a:effectLst/>
              </a:rPr>
              <a:t>Under a microscope, normal cells and cancer cells may look quite different. In contrast to normal cells, cancer cells often exhibit much more variability in cell size—some are larger than normal and some are smaller than normal.</a:t>
            </a:r>
          </a:p>
          <a:p>
            <a:pPr algn="l" fontAlgn="base"/>
            <a:r>
              <a:rPr lang="en-US" b="0" i="0" dirty="0">
                <a:solidFill>
                  <a:srgbClr val="212121"/>
                </a:solidFill>
                <a:effectLst/>
              </a:rPr>
              <a:t>In addition, cancer cells often have an abnormal shape, both of the cell, and of the nucleus (the “brain” of the cell.) The nucleus appears both larger and darker than normal cells.</a:t>
            </a:r>
          </a:p>
          <a:p>
            <a:pPr algn="l" fontAlgn="base"/>
            <a:r>
              <a:rPr lang="en-US" b="0" i="0" dirty="0">
                <a:solidFill>
                  <a:srgbClr val="212121"/>
                </a:solidFill>
                <a:effectLst/>
              </a:rPr>
              <a:t>The reason for the darkness is that the nucleus of cancer cells contains excess DNA. Up close, cancer cells often have an abnormal number of chromosomes that are arranged in a disorganized fashion</a:t>
            </a:r>
          </a:p>
          <a:p>
            <a:pPr marL="0" indent="0">
              <a:buNone/>
            </a:pPr>
            <a:endParaRPr lang="it-IT" dirty="0"/>
          </a:p>
        </p:txBody>
      </p:sp>
      <p:grpSp>
        <p:nvGrpSpPr>
          <p:cNvPr id="5" name="Group 4">
            <a:extLst>
              <a:ext uri="{FF2B5EF4-FFF2-40B4-BE49-F238E27FC236}">
                <a16:creationId xmlns:a16="http://schemas.microsoft.com/office/drawing/2014/main" id="{EE3DA24F-2788-4A94-9F3F-87308B7B41BB}"/>
              </a:ext>
            </a:extLst>
          </p:cNvPr>
          <p:cNvGrpSpPr/>
          <p:nvPr/>
        </p:nvGrpSpPr>
        <p:grpSpPr>
          <a:xfrm>
            <a:off x="8075627" y="3007375"/>
            <a:ext cx="3066562" cy="1899940"/>
            <a:chOff x="7573822" y="2416361"/>
            <a:chExt cx="3066562" cy="1899940"/>
          </a:xfrm>
        </p:grpSpPr>
        <p:grpSp>
          <p:nvGrpSpPr>
            <p:cNvPr id="4" name="Group 3">
              <a:extLst>
                <a:ext uri="{FF2B5EF4-FFF2-40B4-BE49-F238E27FC236}">
                  <a16:creationId xmlns:a16="http://schemas.microsoft.com/office/drawing/2014/main" id="{E73629D3-9EBB-43F4-85C0-A2578C17C550}"/>
                </a:ext>
              </a:extLst>
            </p:cNvPr>
            <p:cNvGrpSpPr/>
            <p:nvPr/>
          </p:nvGrpSpPr>
          <p:grpSpPr>
            <a:xfrm>
              <a:off x="7573822" y="2416361"/>
              <a:ext cx="3066562" cy="1438275"/>
              <a:chOff x="7573822" y="2416361"/>
              <a:chExt cx="3066562" cy="1438275"/>
            </a:xfrm>
          </p:grpSpPr>
          <p:pic>
            <p:nvPicPr>
              <p:cNvPr id="10" name="Picture 9">
                <a:extLst>
                  <a:ext uri="{FF2B5EF4-FFF2-40B4-BE49-F238E27FC236}">
                    <a16:creationId xmlns:a16="http://schemas.microsoft.com/office/drawing/2014/main" id="{478533F6-5B5E-4F4E-8A9A-C3710B8D1B3C}"/>
                  </a:ext>
                </a:extLst>
              </p:cNvPr>
              <p:cNvPicPr>
                <a:picLocks noChangeAspect="1"/>
              </p:cNvPicPr>
              <p:nvPr/>
            </p:nvPicPr>
            <p:blipFill>
              <a:blip r:embed="rId2"/>
              <a:stretch>
                <a:fillRect/>
              </a:stretch>
            </p:blipFill>
            <p:spPr>
              <a:xfrm>
                <a:off x="9020049" y="2416361"/>
                <a:ext cx="1620335" cy="1438275"/>
              </a:xfrm>
              <a:prstGeom prst="rect">
                <a:avLst/>
              </a:prstGeom>
              <a:solidFill>
                <a:srgbClr val="4472C4"/>
              </a:solidFill>
              <a:ln w="12700">
                <a:solidFill>
                  <a:schemeClr val="tx1"/>
                </a:solidFill>
              </a:ln>
            </p:spPr>
          </p:pic>
          <p:pic>
            <p:nvPicPr>
              <p:cNvPr id="12" name="Picture 11">
                <a:extLst>
                  <a:ext uri="{FF2B5EF4-FFF2-40B4-BE49-F238E27FC236}">
                    <a16:creationId xmlns:a16="http://schemas.microsoft.com/office/drawing/2014/main" id="{00EEB2AD-0C36-475C-9D84-2F6C6D04EDAD}"/>
                  </a:ext>
                </a:extLst>
              </p:cNvPr>
              <p:cNvPicPr>
                <a:picLocks noChangeAspect="1"/>
              </p:cNvPicPr>
              <p:nvPr/>
            </p:nvPicPr>
            <p:blipFill>
              <a:blip r:embed="rId3"/>
              <a:stretch>
                <a:fillRect/>
              </a:stretch>
            </p:blipFill>
            <p:spPr>
              <a:xfrm>
                <a:off x="7573822" y="2416361"/>
                <a:ext cx="1447800" cy="1438275"/>
              </a:xfrm>
              <a:prstGeom prst="rect">
                <a:avLst/>
              </a:prstGeom>
              <a:solidFill>
                <a:srgbClr val="4472C4"/>
              </a:solidFill>
              <a:ln w="12700">
                <a:solidFill>
                  <a:schemeClr val="tx1"/>
                </a:solidFill>
              </a:ln>
            </p:spPr>
          </p:pic>
        </p:grpSp>
        <p:sp>
          <p:nvSpPr>
            <p:cNvPr id="13" name="TextBox 12">
              <a:extLst>
                <a:ext uri="{FF2B5EF4-FFF2-40B4-BE49-F238E27FC236}">
                  <a16:creationId xmlns:a16="http://schemas.microsoft.com/office/drawing/2014/main" id="{478CA6CB-62A5-4A51-9270-47E2B9E6ECFD}"/>
                </a:ext>
              </a:extLst>
            </p:cNvPr>
            <p:cNvSpPr txBox="1"/>
            <p:nvPr/>
          </p:nvSpPr>
          <p:spPr>
            <a:xfrm>
              <a:off x="7944926" y="3854636"/>
              <a:ext cx="2324354" cy="461665"/>
            </a:xfrm>
            <a:prstGeom prst="rect">
              <a:avLst/>
            </a:prstGeom>
            <a:noFill/>
          </p:spPr>
          <p:txBody>
            <a:bodyPr wrap="none" rtlCol="0">
              <a:spAutoFit/>
            </a:bodyPr>
            <a:lstStyle/>
            <a:p>
              <a:r>
                <a:rPr lang="en-US" sz="1200" i="1" dirty="0"/>
                <a:t>Nucleus that are larger and darker</a:t>
              </a:r>
            </a:p>
            <a:p>
              <a:r>
                <a:rPr lang="en-US" sz="1200" i="1" dirty="0"/>
                <a:t>than normal</a:t>
              </a:r>
              <a:endParaRPr lang="it-IT" sz="1200" i="1" dirty="0"/>
            </a:p>
          </p:txBody>
        </p:sp>
      </p:grpSp>
    </p:spTree>
    <p:extLst>
      <p:ext uri="{BB962C8B-B14F-4D97-AF65-F5344CB8AC3E}">
        <p14:creationId xmlns:p14="http://schemas.microsoft.com/office/powerpoint/2010/main" val="34028782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641BF4F-71F9-410A-AD9D-95CF23788309}"/>
              </a:ext>
            </a:extLst>
          </p:cNvPr>
          <p:cNvSpPr>
            <a:spLocks noGrp="1"/>
          </p:cNvSpPr>
          <p:nvPr>
            <p:ph sz="half" idx="1"/>
          </p:nvPr>
        </p:nvSpPr>
        <p:spPr>
          <a:xfrm>
            <a:off x="1921820" y="2700319"/>
            <a:ext cx="4516151" cy="2853194"/>
          </a:xfrm>
        </p:spPr>
        <p:txBody>
          <a:bodyPr>
            <a:normAutofit/>
          </a:bodyPr>
          <a:lstStyle/>
          <a:p>
            <a:pPr algn="l">
              <a:buFont typeface="Arial" panose="020B0604020202020204" pitchFamily="34" charset="0"/>
              <a:buChar char="•"/>
            </a:pPr>
            <a:r>
              <a:rPr lang="en-US" sz="1600" dirty="0">
                <a:solidFill>
                  <a:srgbClr val="212529"/>
                </a:solidFill>
              </a:rPr>
              <a:t>radius (mean of distances from center to points on the perimeter)</a:t>
            </a:r>
          </a:p>
          <a:p>
            <a:pPr algn="l">
              <a:buFont typeface="Arial" panose="020B0604020202020204" pitchFamily="34" charset="0"/>
              <a:buChar char="•"/>
            </a:pPr>
            <a:r>
              <a:rPr lang="en-US" sz="1600" dirty="0">
                <a:solidFill>
                  <a:srgbClr val="212529"/>
                </a:solidFill>
              </a:rPr>
              <a:t>texture (standard deviation of gray-scale values)</a:t>
            </a:r>
          </a:p>
          <a:p>
            <a:pPr algn="l">
              <a:buFont typeface="Arial" panose="020B0604020202020204" pitchFamily="34" charset="0"/>
              <a:buChar char="•"/>
            </a:pPr>
            <a:r>
              <a:rPr lang="en-US" sz="1600" dirty="0">
                <a:solidFill>
                  <a:srgbClr val="212529"/>
                </a:solidFill>
              </a:rPr>
              <a:t>perimeter</a:t>
            </a:r>
          </a:p>
          <a:p>
            <a:pPr algn="l">
              <a:buFont typeface="Arial" panose="020B0604020202020204" pitchFamily="34" charset="0"/>
              <a:buChar char="•"/>
            </a:pPr>
            <a:r>
              <a:rPr lang="en-US" sz="1600" dirty="0">
                <a:solidFill>
                  <a:srgbClr val="212529"/>
                </a:solidFill>
              </a:rPr>
              <a:t>area</a:t>
            </a:r>
          </a:p>
          <a:p>
            <a:pPr algn="l">
              <a:buFont typeface="Arial" panose="020B0604020202020204" pitchFamily="34" charset="0"/>
              <a:buChar char="•"/>
            </a:pPr>
            <a:r>
              <a:rPr lang="en-US" sz="1600" dirty="0">
                <a:solidFill>
                  <a:srgbClr val="212529"/>
                </a:solidFill>
              </a:rPr>
              <a:t>smoothness (local variation in radius lengths)</a:t>
            </a:r>
          </a:p>
          <a:p>
            <a:r>
              <a:rPr lang="en-US" sz="1600" dirty="0">
                <a:solidFill>
                  <a:srgbClr val="212529"/>
                </a:solidFill>
              </a:rPr>
              <a:t>compactness (perimeter^2 / area - 1.0)</a:t>
            </a:r>
          </a:p>
          <a:p>
            <a:pPr algn="l">
              <a:buFont typeface="Arial" panose="020B0604020202020204" pitchFamily="34" charset="0"/>
              <a:buChar char="•"/>
            </a:pPr>
            <a:endParaRPr lang="en-US" sz="1600" dirty="0">
              <a:solidFill>
                <a:srgbClr val="212529"/>
              </a:solidFill>
            </a:endParaRPr>
          </a:p>
          <a:p>
            <a:pPr marL="0" indent="0">
              <a:buNone/>
            </a:pPr>
            <a:endParaRPr lang="it-IT" dirty="0"/>
          </a:p>
        </p:txBody>
      </p:sp>
      <p:sp>
        <p:nvSpPr>
          <p:cNvPr id="2" name="Title 1">
            <a:extLst>
              <a:ext uri="{FF2B5EF4-FFF2-40B4-BE49-F238E27FC236}">
                <a16:creationId xmlns:a16="http://schemas.microsoft.com/office/drawing/2014/main" id="{4C6B7D2D-4C78-4E76-A4DB-AB8F8AD47E87}"/>
              </a:ext>
            </a:extLst>
          </p:cNvPr>
          <p:cNvSpPr>
            <a:spLocks noGrp="1"/>
          </p:cNvSpPr>
          <p:nvPr>
            <p:ph type="title"/>
          </p:nvPr>
        </p:nvSpPr>
        <p:spPr>
          <a:xfrm>
            <a:off x="1817648" y="470061"/>
            <a:ext cx="9677400" cy="1244639"/>
          </a:xfrm>
        </p:spPr>
        <p:txBody>
          <a:bodyPr/>
          <a:lstStyle/>
          <a:p>
            <a:r>
              <a:rPr lang="en-US" dirty="0"/>
              <a:t>Data Set Description</a:t>
            </a:r>
            <a:endParaRPr lang="it-IT" dirty="0"/>
          </a:p>
        </p:txBody>
      </p:sp>
      <p:sp>
        <p:nvSpPr>
          <p:cNvPr id="8" name="Content Placeholder 7">
            <a:extLst>
              <a:ext uri="{FF2B5EF4-FFF2-40B4-BE49-F238E27FC236}">
                <a16:creationId xmlns:a16="http://schemas.microsoft.com/office/drawing/2014/main" id="{CEEC3EDF-A0CF-4FF1-9432-C5E0A624F4F1}"/>
              </a:ext>
            </a:extLst>
          </p:cNvPr>
          <p:cNvSpPr>
            <a:spLocks noGrp="1"/>
          </p:cNvSpPr>
          <p:nvPr>
            <p:ph sz="half" idx="10"/>
          </p:nvPr>
        </p:nvSpPr>
        <p:spPr>
          <a:xfrm>
            <a:off x="6560820" y="2700320"/>
            <a:ext cx="4534829" cy="2853194"/>
          </a:xfrm>
        </p:spPr>
        <p:txBody>
          <a:bodyPr>
            <a:normAutofit/>
          </a:bodyPr>
          <a:lstStyle/>
          <a:p>
            <a:pPr>
              <a:lnSpc>
                <a:spcPct val="110000"/>
              </a:lnSpc>
            </a:pPr>
            <a:r>
              <a:rPr lang="en-US" sz="1600" dirty="0">
                <a:solidFill>
                  <a:srgbClr val="212529"/>
                </a:solidFill>
              </a:rPr>
              <a:t>concavity (severity of concave portions of the contour)</a:t>
            </a:r>
          </a:p>
          <a:p>
            <a:pPr>
              <a:lnSpc>
                <a:spcPct val="110000"/>
              </a:lnSpc>
            </a:pPr>
            <a:r>
              <a:rPr lang="en-US" sz="1600" dirty="0">
                <a:solidFill>
                  <a:srgbClr val="212529"/>
                </a:solidFill>
              </a:rPr>
              <a:t>concave points (number of concave portions of the contour)</a:t>
            </a:r>
          </a:p>
          <a:p>
            <a:pPr>
              <a:lnSpc>
                <a:spcPct val="110000"/>
              </a:lnSpc>
            </a:pPr>
            <a:r>
              <a:rPr lang="en-US" sz="1600" dirty="0">
                <a:solidFill>
                  <a:srgbClr val="212529"/>
                </a:solidFill>
              </a:rPr>
              <a:t>symmetry</a:t>
            </a:r>
          </a:p>
          <a:p>
            <a:pPr>
              <a:lnSpc>
                <a:spcPct val="110000"/>
              </a:lnSpc>
            </a:pPr>
            <a:r>
              <a:rPr lang="en-US" sz="1600" dirty="0">
                <a:solidFill>
                  <a:srgbClr val="212529"/>
                </a:solidFill>
              </a:rPr>
              <a:t>fractal dimension (“coastline approximation” - 1)</a:t>
            </a:r>
          </a:p>
          <a:p>
            <a:endParaRPr lang="it-IT" dirty="0"/>
          </a:p>
        </p:txBody>
      </p:sp>
      <p:sp>
        <p:nvSpPr>
          <p:cNvPr id="9" name="TextBox 8">
            <a:extLst>
              <a:ext uri="{FF2B5EF4-FFF2-40B4-BE49-F238E27FC236}">
                <a16:creationId xmlns:a16="http://schemas.microsoft.com/office/drawing/2014/main" id="{84B1F991-79C1-4FF5-BBEB-6A9CBF5A0E21}"/>
              </a:ext>
            </a:extLst>
          </p:cNvPr>
          <p:cNvSpPr txBox="1"/>
          <p:nvPr/>
        </p:nvSpPr>
        <p:spPr>
          <a:xfrm>
            <a:off x="1817648" y="1940312"/>
            <a:ext cx="9155152" cy="923330"/>
          </a:xfrm>
          <a:prstGeom prst="rect">
            <a:avLst/>
          </a:prstGeom>
          <a:noFill/>
        </p:spPr>
        <p:txBody>
          <a:bodyPr wrap="square" rtlCol="0">
            <a:spAutoFit/>
          </a:bodyPr>
          <a:lstStyle/>
          <a:p>
            <a:r>
              <a:rPr lang="en-US" b="0" i="0" dirty="0">
                <a:solidFill>
                  <a:srgbClr val="212529"/>
                </a:solidFill>
                <a:effectLst/>
              </a:rPr>
              <a:t>Features are computed from a digitized image of a fine needle aspirate (FNA) of a breast mass. They describe characteristics of the cell nuclei present in the image.</a:t>
            </a:r>
          </a:p>
          <a:p>
            <a:endParaRPr lang="it-IT" dirty="0"/>
          </a:p>
        </p:txBody>
      </p:sp>
      <p:sp>
        <p:nvSpPr>
          <p:cNvPr id="10" name="TextBox 9">
            <a:extLst>
              <a:ext uri="{FF2B5EF4-FFF2-40B4-BE49-F238E27FC236}">
                <a16:creationId xmlns:a16="http://schemas.microsoft.com/office/drawing/2014/main" id="{88414950-B063-4747-B6E5-0F06439E89CA}"/>
              </a:ext>
            </a:extLst>
          </p:cNvPr>
          <p:cNvSpPr txBox="1"/>
          <p:nvPr/>
        </p:nvSpPr>
        <p:spPr>
          <a:xfrm>
            <a:off x="1817648" y="5519853"/>
            <a:ext cx="8954430" cy="646332"/>
          </a:xfrm>
          <a:prstGeom prst="rect">
            <a:avLst/>
          </a:prstGeom>
          <a:noFill/>
        </p:spPr>
        <p:txBody>
          <a:bodyPr wrap="square" rtlCol="0">
            <a:spAutoFit/>
          </a:bodyPr>
          <a:lstStyle/>
          <a:p>
            <a:r>
              <a:rPr lang="en-US" b="0" i="0" dirty="0">
                <a:solidFill>
                  <a:srgbClr val="212529"/>
                </a:solidFill>
                <a:effectLst/>
              </a:rPr>
              <a:t>Some attribute (radius, perimeter, area,…) are easy to understand. What about the others?</a:t>
            </a:r>
          </a:p>
          <a:p>
            <a:endParaRPr lang="it-IT" dirty="0"/>
          </a:p>
        </p:txBody>
      </p:sp>
    </p:spTree>
    <p:extLst>
      <p:ext uri="{BB962C8B-B14F-4D97-AF65-F5344CB8AC3E}">
        <p14:creationId xmlns:p14="http://schemas.microsoft.com/office/powerpoint/2010/main" val="41248746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615019-6E92-416B-B939-E2B78AA53059}"/>
              </a:ext>
            </a:extLst>
          </p:cNvPr>
          <p:cNvSpPr>
            <a:spLocks noGrp="1"/>
          </p:cNvSpPr>
          <p:nvPr>
            <p:ph sz="half" idx="1"/>
          </p:nvPr>
        </p:nvSpPr>
        <p:spPr/>
        <p:txBody>
          <a:bodyPr/>
          <a:lstStyle/>
          <a:p>
            <a:r>
              <a:rPr lang="en-US" sz="2400" dirty="0"/>
              <a:t>concavity (severity of concave portions of the contour): the ratio between concave zone/perimeter represents concavity</a:t>
            </a:r>
          </a:p>
          <a:p>
            <a:endParaRPr lang="it-IT" dirty="0"/>
          </a:p>
        </p:txBody>
      </p:sp>
      <p:sp>
        <p:nvSpPr>
          <p:cNvPr id="2" name="Title 1">
            <a:extLst>
              <a:ext uri="{FF2B5EF4-FFF2-40B4-BE49-F238E27FC236}">
                <a16:creationId xmlns:a16="http://schemas.microsoft.com/office/drawing/2014/main" id="{703E3A34-44DB-4553-9C7D-0FD5A2A5171B}"/>
              </a:ext>
            </a:extLst>
          </p:cNvPr>
          <p:cNvSpPr>
            <a:spLocks noGrp="1"/>
          </p:cNvSpPr>
          <p:nvPr>
            <p:ph type="title"/>
          </p:nvPr>
        </p:nvSpPr>
        <p:spPr/>
        <p:txBody>
          <a:bodyPr/>
          <a:lstStyle/>
          <a:p>
            <a:r>
              <a:rPr lang="en-US" dirty="0"/>
              <a:t>Understanding attributes (1/2)</a:t>
            </a:r>
            <a:endParaRPr lang="it-IT" dirty="0"/>
          </a:p>
        </p:txBody>
      </p:sp>
      <p:sp>
        <p:nvSpPr>
          <p:cNvPr id="4" name="Content Placeholder 3">
            <a:extLst>
              <a:ext uri="{FF2B5EF4-FFF2-40B4-BE49-F238E27FC236}">
                <a16:creationId xmlns:a16="http://schemas.microsoft.com/office/drawing/2014/main" id="{9EFC0894-D853-40EC-95CF-48DCB7C41431}"/>
              </a:ext>
            </a:extLst>
          </p:cNvPr>
          <p:cNvSpPr>
            <a:spLocks noGrp="1"/>
          </p:cNvSpPr>
          <p:nvPr>
            <p:ph sz="half" idx="10"/>
          </p:nvPr>
        </p:nvSpPr>
        <p:spPr/>
        <p:txBody>
          <a:bodyPr>
            <a:normAutofit/>
          </a:bodyPr>
          <a:lstStyle/>
          <a:p>
            <a:r>
              <a:rPr lang="en-US" sz="2400" dirty="0"/>
              <a:t>Symmetry: Is a measure of how evenly a particular chromatin component is distributed over the </a:t>
            </a:r>
            <a:r>
              <a:rPr lang="en-US" sz="2400" dirty="0" err="1"/>
              <a:t>twodimensional</a:t>
            </a:r>
            <a:r>
              <a:rPr lang="en-US" sz="2400" dirty="0"/>
              <a:t> projection of the nuclear image</a:t>
            </a:r>
            <a:endParaRPr lang="it-IT" sz="2400" dirty="0"/>
          </a:p>
        </p:txBody>
      </p:sp>
      <p:pic>
        <p:nvPicPr>
          <p:cNvPr id="11" name="Picture 10">
            <a:extLst>
              <a:ext uri="{FF2B5EF4-FFF2-40B4-BE49-F238E27FC236}">
                <a16:creationId xmlns:a16="http://schemas.microsoft.com/office/drawing/2014/main" id="{6F0B8C6C-0531-4C17-B93C-5F8C08E7C6EF}"/>
              </a:ext>
            </a:extLst>
          </p:cNvPr>
          <p:cNvPicPr>
            <a:picLocks noChangeAspect="1"/>
          </p:cNvPicPr>
          <p:nvPr/>
        </p:nvPicPr>
        <p:blipFill>
          <a:blip r:embed="rId2"/>
          <a:stretch>
            <a:fillRect/>
          </a:stretch>
        </p:blipFill>
        <p:spPr>
          <a:xfrm>
            <a:off x="8533239" y="4225057"/>
            <a:ext cx="1670127" cy="1538275"/>
          </a:xfrm>
          <a:prstGeom prst="rect">
            <a:avLst/>
          </a:prstGeom>
          <a:solidFill>
            <a:srgbClr val="4472C4"/>
          </a:solidFill>
          <a:ln w="19050">
            <a:solidFill>
              <a:schemeClr val="accent1">
                <a:lumMod val="75000"/>
              </a:schemeClr>
            </a:solidFill>
          </a:ln>
        </p:spPr>
      </p:pic>
    </p:spTree>
    <p:extLst>
      <p:ext uri="{BB962C8B-B14F-4D97-AF65-F5344CB8AC3E}">
        <p14:creationId xmlns:p14="http://schemas.microsoft.com/office/powerpoint/2010/main" val="11025150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E3A34-44DB-4553-9C7D-0FD5A2A5171B}"/>
              </a:ext>
            </a:extLst>
          </p:cNvPr>
          <p:cNvSpPr>
            <a:spLocks noGrp="1"/>
          </p:cNvSpPr>
          <p:nvPr>
            <p:ph type="title"/>
          </p:nvPr>
        </p:nvSpPr>
        <p:spPr/>
        <p:txBody>
          <a:bodyPr/>
          <a:lstStyle/>
          <a:p>
            <a:r>
              <a:rPr lang="en-US" dirty="0"/>
              <a:t>Understanding attributes (2/2)</a:t>
            </a:r>
            <a:endParaRPr lang="it-IT" dirty="0"/>
          </a:p>
        </p:txBody>
      </p:sp>
      <p:sp>
        <p:nvSpPr>
          <p:cNvPr id="3" name="Content Placeholder 2">
            <a:extLst>
              <a:ext uri="{FF2B5EF4-FFF2-40B4-BE49-F238E27FC236}">
                <a16:creationId xmlns:a16="http://schemas.microsoft.com/office/drawing/2014/main" id="{95615019-6E92-416B-B939-E2B78AA53059}"/>
              </a:ext>
            </a:extLst>
          </p:cNvPr>
          <p:cNvSpPr>
            <a:spLocks noGrp="1"/>
          </p:cNvSpPr>
          <p:nvPr>
            <p:ph idx="1"/>
          </p:nvPr>
        </p:nvSpPr>
        <p:spPr>
          <a:xfrm>
            <a:off x="1676400" y="2930940"/>
            <a:ext cx="5084956" cy="2297152"/>
          </a:xfrm>
        </p:spPr>
        <p:txBody>
          <a:bodyPr/>
          <a:lstStyle/>
          <a:p>
            <a:pPr marL="0" indent="0">
              <a:buNone/>
            </a:pPr>
            <a:r>
              <a:rPr lang="en-US" b="0" i="0" dirty="0">
                <a:solidFill>
                  <a:srgbClr val="2E2E2E"/>
                </a:solidFill>
                <a:effectLst/>
              </a:rPr>
              <a:t>The fractal dimension of a system is a characteristic number associated to the geometric self-similarity pattern presented in the image structure</a:t>
            </a:r>
            <a:endParaRPr lang="en-US" sz="2800" dirty="0">
              <a:solidFill>
                <a:srgbClr val="212529"/>
              </a:solidFill>
            </a:endParaRPr>
          </a:p>
          <a:p>
            <a:endParaRPr lang="it-IT" dirty="0"/>
          </a:p>
        </p:txBody>
      </p:sp>
      <p:pic>
        <p:nvPicPr>
          <p:cNvPr id="10" name="Picture 9">
            <a:extLst>
              <a:ext uri="{FF2B5EF4-FFF2-40B4-BE49-F238E27FC236}">
                <a16:creationId xmlns:a16="http://schemas.microsoft.com/office/drawing/2014/main" id="{B1B3AEDB-864D-4028-8C7C-2793BAFFFC48}"/>
              </a:ext>
            </a:extLst>
          </p:cNvPr>
          <p:cNvPicPr>
            <a:picLocks noChangeAspect="1"/>
          </p:cNvPicPr>
          <p:nvPr/>
        </p:nvPicPr>
        <p:blipFill>
          <a:blip r:embed="rId2"/>
          <a:stretch>
            <a:fillRect/>
          </a:stretch>
        </p:blipFill>
        <p:spPr>
          <a:xfrm>
            <a:off x="7335205" y="2930940"/>
            <a:ext cx="2384987" cy="2412882"/>
          </a:xfrm>
          <a:prstGeom prst="rect">
            <a:avLst/>
          </a:prstGeom>
          <a:solidFill>
            <a:srgbClr val="4472C4"/>
          </a:solidFill>
          <a:ln w="12700">
            <a:solidFill>
              <a:schemeClr val="tx1"/>
            </a:solidFill>
          </a:ln>
        </p:spPr>
      </p:pic>
    </p:spTree>
    <p:extLst>
      <p:ext uri="{BB962C8B-B14F-4D97-AF65-F5344CB8AC3E}">
        <p14:creationId xmlns:p14="http://schemas.microsoft.com/office/powerpoint/2010/main" val="29453133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34254-62BE-40BD-9AC8-4328EEA1909D}"/>
              </a:ext>
            </a:extLst>
          </p:cNvPr>
          <p:cNvSpPr>
            <a:spLocks noGrp="1"/>
          </p:cNvSpPr>
          <p:nvPr>
            <p:ph type="title"/>
          </p:nvPr>
        </p:nvSpPr>
        <p:spPr/>
        <p:txBody>
          <a:bodyPr/>
          <a:lstStyle/>
          <a:p>
            <a:r>
              <a:rPr lang="en-US" dirty="0"/>
              <a:t>How data set is composed</a:t>
            </a:r>
            <a:endParaRPr lang="it-IT" dirty="0"/>
          </a:p>
        </p:txBody>
      </p:sp>
      <p:sp>
        <p:nvSpPr>
          <p:cNvPr id="3" name="Content Placeholder 2">
            <a:extLst>
              <a:ext uri="{FF2B5EF4-FFF2-40B4-BE49-F238E27FC236}">
                <a16:creationId xmlns:a16="http://schemas.microsoft.com/office/drawing/2014/main" id="{30D9B76D-50BE-4694-95B4-F1F84523930A}"/>
              </a:ext>
            </a:extLst>
          </p:cNvPr>
          <p:cNvSpPr>
            <a:spLocks noGrp="1"/>
          </p:cNvSpPr>
          <p:nvPr>
            <p:ph idx="1"/>
          </p:nvPr>
        </p:nvSpPr>
        <p:spPr/>
        <p:txBody>
          <a:bodyPr/>
          <a:lstStyle/>
          <a:p>
            <a:r>
              <a:rPr lang="en-US" dirty="0"/>
              <a:t>The mean, standard error, and “worst” or largest (mean of the three worst/largest values) of these features were computed for each image, resulting in 30 </a:t>
            </a:r>
            <a:r>
              <a:rPr lang="en-US" dirty="0" err="1"/>
              <a:t>featues</a:t>
            </a:r>
            <a:r>
              <a:rPr lang="en-US" dirty="0"/>
              <a:t>.</a:t>
            </a:r>
          </a:p>
          <a:p>
            <a:r>
              <a:rPr lang="en-US" dirty="0"/>
              <a:t>Let’s see what standard error represent</a:t>
            </a:r>
            <a:r>
              <a:rPr lang="it-IT" dirty="0"/>
              <a:t>s</a:t>
            </a:r>
            <a:endParaRPr lang="en-US" dirty="0"/>
          </a:p>
        </p:txBody>
      </p:sp>
    </p:spTree>
    <p:extLst>
      <p:ext uri="{BB962C8B-B14F-4D97-AF65-F5344CB8AC3E}">
        <p14:creationId xmlns:p14="http://schemas.microsoft.com/office/powerpoint/2010/main" val="2146157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41610-4437-4011-8F38-B2A22F553641}"/>
              </a:ext>
            </a:extLst>
          </p:cNvPr>
          <p:cNvSpPr>
            <a:spLocks noGrp="1"/>
          </p:cNvSpPr>
          <p:nvPr>
            <p:ph type="title"/>
          </p:nvPr>
        </p:nvSpPr>
        <p:spPr/>
        <p:txBody>
          <a:bodyPr/>
          <a:lstStyle/>
          <a:p>
            <a:r>
              <a:rPr lang="en-US" dirty="0"/>
              <a:t>Standard error</a:t>
            </a:r>
            <a:endParaRPr lang="it-IT" dirty="0"/>
          </a:p>
        </p:txBody>
      </p:sp>
      <p:sp>
        <p:nvSpPr>
          <p:cNvPr id="3" name="Content Placeholder 2">
            <a:extLst>
              <a:ext uri="{FF2B5EF4-FFF2-40B4-BE49-F238E27FC236}">
                <a16:creationId xmlns:a16="http://schemas.microsoft.com/office/drawing/2014/main" id="{D2EAB33D-E9AD-4ECD-8851-579A74AA86D9}"/>
              </a:ext>
            </a:extLst>
          </p:cNvPr>
          <p:cNvSpPr>
            <a:spLocks noGrp="1"/>
          </p:cNvSpPr>
          <p:nvPr>
            <p:ph idx="1"/>
          </p:nvPr>
        </p:nvSpPr>
        <p:spPr/>
        <p:txBody>
          <a:bodyPr/>
          <a:lstStyle/>
          <a:p>
            <a:r>
              <a:rPr lang="en-US" dirty="0"/>
              <a:t>The standard error (SE)is a measures of spread. The higher the number, the more spread out analyzed data is.</a:t>
            </a:r>
          </a:p>
          <a:p>
            <a:r>
              <a:rPr lang="en-US" dirty="0"/>
              <a:t>SE is used to estimate the efficiency, accuracy, and consistency of a sample. In other words, it measures how precisely a sampling distribution represents a population.</a:t>
            </a:r>
          </a:p>
          <a:p>
            <a:endParaRPr lang="it-IT" dirty="0"/>
          </a:p>
        </p:txBody>
      </p:sp>
    </p:spTree>
    <p:extLst>
      <p:ext uri="{BB962C8B-B14F-4D97-AF65-F5344CB8AC3E}">
        <p14:creationId xmlns:p14="http://schemas.microsoft.com/office/powerpoint/2010/main" val="31509606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C06F6-96E1-4129-85F6-A829C6DD7309}"/>
              </a:ext>
            </a:extLst>
          </p:cNvPr>
          <p:cNvSpPr>
            <a:spLocks noGrp="1"/>
          </p:cNvSpPr>
          <p:nvPr>
            <p:ph type="title"/>
          </p:nvPr>
        </p:nvSpPr>
        <p:spPr/>
        <p:txBody>
          <a:bodyPr/>
          <a:lstStyle/>
          <a:p>
            <a:r>
              <a:rPr lang="en-US" dirty="0"/>
              <a:t>Just one formula, we promise…</a:t>
            </a:r>
            <a:endParaRPr lang="it-IT"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1F91D13-014D-4357-A018-44392D1D9FE1}"/>
                  </a:ext>
                </a:extLst>
              </p:cNvPr>
              <p:cNvSpPr>
                <a:spLocks noGrp="1"/>
              </p:cNvSpPr>
              <p:nvPr>
                <p:ph idx="1"/>
              </p:nvPr>
            </p:nvSpPr>
            <p:spPr/>
            <p:txBody>
              <a:bodyPr/>
              <a:lstStyle/>
              <a:p>
                <a:r>
                  <a:rPr lang="en-US" dirty="0"/>
                  <a:t>The SEM (Standard Error of the Mean) is calculated using the following formula:</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𝜎</m:t>
                          </m:r>
                        </m:e>
                        <m:sub>
                          <m:r>
                            <a:rPr lang="en-US" b="0" i="1" smtClean="0">
                              <a:latin typeface="Cambria Math" panose="02040503050406030204" pitchFamily="18" charset="0"/>
                            </a:rPr>
                            <m:t>𝑥</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𝜎</m:t>
                          </m:r>
                        </m:num>
                        <m:den>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𝑛</m:t>
                              </m:r>
                            </m:e>
                          </m:rad>
                        </m:den>
                      </m:f>
                    </m:oMath>
                  </m:oMathPara>
                </a14:m>
                <a:endParaRPr lang="en-US" dirty="0"/>
              </a:p>
              <a:p>
                <a:endParaRPr lang="en-US" dirty="0"/>
              </a:p>
              <a:p>
                <a:pPr algn="l"/>
                <a:r>
                  <a:rPr lang="en-US" dirty="0"/>
                  <a:t>Where:</a:t>
                </a:r>
              </a:p>
              <a:p>
                <a:pPr lvl="1"/>
                <a:r>
                  <a:rPr lang="en-US" dirty="0"/>
                  <a:t>σ – Population standard deviation</a:t>
                </a:r>
              </a:p>
              <a:p>
                <a:pPr lvl="1"/>
                <a:r>
                  <a:rPr lang="en-US" dirty="0"/>
                  <a:t>n – Sample size, i.e., the number of observations in the sample</a:t>
                </a:r>
              </a:p>
              <a:p>
                <a:endParaRPr lang="en-US" dirty="0"/>
              </a:p>
              <a:p>
                <a:endParaRPr lang="it-IT" dirty="0"/>
              </a:p>
            </p:txBody>
          </p:sp>
        </mc:Choice>
        <mc:Fallback xmlns="">
          <p:sp>
            <p:nvSpPr>
              <p:cNvPr id="3" name="Content Placeholder 2">
                <a:extLst>
                  <a:ext uri="{FF2B5EF4-FFF2-40B4-BE49-F238E27FC236}">
                    <a16:creationId xmlns:a16="http://schemas.microsoft.com/office/drawing/2014/main" id="{31F91D13-014D-4357-A018-44392D1D9FE1}"/>
                  </a:ext>
                </a:extLst>
              </p:cNvPr>
              <p:cNvSpPr>
                <a:spLocks noGrp="1" noRot="1" noChangeAspect="1" noMove="1" noResize="1" noEditPoints="1" noAdjustHandles="1" noChangeArrowheads="1" noChangeShapeType="1" noTextEdit="1"/>
              </p:cNvSpPr>
              <p:nvPr>
                <p:ph idx="1"/>
              </p:nvPr>
            </p:nvSpPr>
            <p:spPr>
              <a:blipFill>
                <a:blip r:embed="rId2"/>
                <a:stretch>
                  <a:fillRect l="-885" t="-2333"/>
                </a:stretch>
              </a:blipFill>
            </p:spPr>
            <p:txBody>
              <a:bodyPr/>
              <a:lstStyle/>
              <a:p>
                <a:r>
                  <a:rPr lang="it-IT">
                    <a:noFill/>
                  </a:rPr>
                  <a:t> </a:t>
                </a:r>
              </a:p>
            </p:txBody>
          </p:sp>
        </mc:Fallback>
      </mc:AlternateContent>
    </p:spTree>
    <p:extLst>
      <p:ext uri="{BB962C8B-B14F-4D97-AF65-F5344CB8AC3E}">
        <p14:creationId xmlns:p14="http://schemas.microsoft.com/office/powerpoint/2010/main" val="3097665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344</TotalTime>
  <Words>718</Words>
  <Application>Microsoft Office PowerPoint</Application>
  <PresentationFormat>Widescreen</PresentationFormat>
  <Paragraphs>77</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-apple-system</vt:lpstr>
      <vt:lpstr>Arial</vt:lpstr>
      <vt:lpstr>Calibri</vt:lpstr>
      <vt:lpstr>Calibri Light</vt:lpstr>
      <vt:lpstr>Cambria Math</vt:lpstr>
      <vt:lpstr>FS Albert Extra Bold</vt:lpstr>
      <vt:lpstr>Office Theme</vt:lpstr>
      <vt:lpstr>Breast Cancer Wisconsin Visualization</vt:lpstr>
      <vt:lpstr>Project Purpose</vt:lpstr>
      <vt:lpstr>What we know from literature</vt:lpstr>
      <vt:lpstr>Data Set Description</vt:lpstr>
      <vt:lpstr>Understanding attributes (1/2)</vt:lpstr>
      <vt:lpstr>Understanding attributes (2/2)</vt:lpstr>
      <vt:lpstr>How data set is composed</vt:lpstr>
      <vt:lpstr>Standard error</vt:lpstr>
      <vt:lpstr>Just one formula, we promise…</vt:lpstr>
      <vt:lpstr>Ok, two formulas…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Breast Cancer Wisconsin visualization</dc:title>
  <dc:creator>Lavinia FABRELLO</dc:creator>
  <cp:lastModifiedBy>Lavinia FABRELLO</cp:lastModifiedBy>
  <cp:revision>17</cp:revision>
  <dcterms:created xsi:type="dcterms:W3CDTF">2021-05-13T07:41:38Z</dcterms:created>
  <dcterms:modified xsi:type="dcterms:W3CDTF">2021-05-13T13:34:20Z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cf8c7287-838c-46dd-b281-b1140229e67a_Enabled">
    <vt:lpwstr>true</vt:lpwstr>
  </property>
  <property fmtid="{D5CDD505-2E9C-101B-9397-08002B2CF9AE}" pid="3" name="MSIP_Label_cf8c7287-838c-46dd-b281-b1140229e67a_SetDate">
    <vt:lpwstr>2021-05-13T07:44:04Z</vt:lpwstr>
  </property>
  <property fmtid="{D5CDD505-2E9C-101B-9397-08002B2CF9AE}" pid="4" name="MSIP_Label_cf8c7287-838c-46dd-b281-b1140229e67a_Method">
    <vt:lpwstr>Privileged</vt:lpwstr>
  </property>
  <property fmtid="{D5CDD505-2E9C-101B-9397-08002B2CF9AE}" pid="5" name="MSIP_Label_cf8c7287-838c-46dd-b281-b1140229e67a_Name">
    <vt:lpwstr>cf8c7287-838c-46dd-b281-b1140229e67a</vt:lpwstr>
  </property>
  <property fmtid="{D5CDD505-2E9C-101B-9397-08002B2CF9AE}" pid="6" name="MSIP_Label_cf8c7287-838c-46dd-b281-b1140229e67a_SiteId">
    <vt:lpwstr>75e027c9-20d5-47d5-b82f-77d7cd041e8f</vt:lpwstr>
  </property>
  <property fmtid="{D5CDD505-2E9C-101B-9397-08002B2CF9AE}" pid="7" name="MSIP_Label_cf8c7287-838c-46dd-b281-b1140229e67a_ActionId">
    <vt:lpwstr>a78e8d04-8c75-4960-8efc-2a591baaecc3</vt:lpwstr>
  </property>
  <property fmtid="{D5CDD505-2E9C-101B-9397-08002B2CF9AE}" pid="8" name="MSIP_Label_cf8c7287-838c-46dd-b281-b1140229e67a_ContentBits">
    <vt:lpwstr>0</vt:lpwstr>
  </property>
</Properties>
</file>