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61" r:id="rId5"/>
    <p:sldId id="274" r:id="rId6"/>
    <p:sldId id="266" r:id="rId7"/>
    <p:sldId id="278" r:id="rId8"/>
    <p:sldId id="276" r:id="rId9"/>
    <p:sldId id="272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mk-MK" dirty="0"/>
              <a:t>Процент</a:t>
            </a:r>
            <a:r>
              <a:rPr lang="mk-MK" baseline="0" dirty="0"/>
              <a:t> на оценување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35-437A-AD0A-6C8CF2B8B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35-437A-AD0A-6C8CF2B8B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35-437A-AD0A-6C8CF2B8B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35-437A-AD0A-6C8CF2B8B5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Домашни задачи</c:v>
                </c:pt>
                <c:pt idx="1">
                  <c:v>Онлајн задачи</c:v>
                </c:pt>
                <c:pt idx="2">
                  <c:v>Квизови</c:v>
                </c:pt>
                <c:pt idx="3">
                  <c:v>Испит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35-437A-AD0A-6C8CF2B8B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/>
            <a:t>Literature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/>
        </a:p>
      </dgm:t>
    </dgm:pt>
    <dgm:pt modelId="{9804C411-831F-4DA6-8B1B-9C583352CE3D}">
      <dgm:prSet phldrT="[Text]"/>
      <dgm:spPr/>
      <dgm:t>
        <a:bodyPr/>
        <a:lstStyle/>
        <a:p>
          <a:r>
            <a:rPr lang="en-US" dirty="0"/>
            <a:t>Absolute Java 5</a:t>
          </a:r>
          <a:r>
            <a:rPr lang="en-US" baseline="30000" dirty="0"/>
            <a:t>th</a:t>
          </a:r>
          <a:r>
            <a:rPr lang="en-US" dirty="0"/>
            <a:t> Edition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/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/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/>
        </a:p>
      </dgm:t>
    </dgm:pt>
    <dgm:pt modelId="{09A103DB-070E-45E2-85EE-FB5E3CD7CAD5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/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/>
        </a:p>
      </dgm:t>
    </dgm:pt>
    <dgm:pt modelId="{AB81C759-98AF-444D-BABC-17F825693088}">
      <dgm:prSet phldrT="[Text]"/>
      <dgm:spPr/>
      <dgm:t>
        <a:bodyPr/>
        <a:lstStyle/>
        <a:p>
          <a:r>
            <a:rPr lang="en-US" dirty="0"/>
            <a:t>Forums: </a:t>
          </a:r>
          <a:r>
            <a:rPr lang="en-US" dirty="0" err="1"/>
            <a:t>Hackerrank</a:t>
          </a:r>
          <a:r>
            <a:rPr lang="en-US" dirty="0"/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/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/>
        </a:p>
      </dgm:t>
    </dgm:pt>
    <dgm:pt modelId="{779B4D8E-804B-4446-B805-5BACDBE41E5E}">
      <dgm:prSet phldrT="[Text]"/>
      <dgm:spPr/>
      <dgm:t>
        <a:bodyPr/>
        <a:lstStyle/>
        <a:p>
          <a:r>
            <a:rPr lang="en-US" dirty="0"/>
            <a:t>Lap top</a:t>
          </a:r>
        </a:p>
      </dgm:t>
    </dgm:pt>
    <dgm:pt modelId="{25FDA1C5-D535-4D55-94B3-F40DEB7EA7D9}" type="parTrans" cxnId="{BF1D419D-04D7-408E-B350-55FBFFC6BCE1}">
      <dgm:prSet/>
      <dgm:spPr/>
      <dgm:t>
        <a:bodyPr/>
        <a:lstStyle/>
        <a:p>
          <a:endParaRPr lang="en-US"/>
        </a:p>
      </dgm:t>
    </dgm:pt>
    <dgm:pt modelId="{FDA543D4-1A45-4958-86EE-1FFF22C886DF}" type="sibTrans" cxnId="{BF1D419D-04D7-408E-B350-55FBFFC6BCE1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60EDC2AD-C683-48C5-A7AE-F9D50EC7EC32}" type="pres">
      <dgm:prSet presAssocID="{09A103DB-070E-45E2-85EE-FB5E3CD7CAD5}" presName="linNode" presStyleCnt="0"/>
      <dgm:spPr/>
    </dgm:pt>
    <dgm:pt modelId="{BE8BC85B-9D7D-495A-B573-C2586B499B64}" type="pres">
      <dgm:prSet presAssocID="{09A103DB-070E-45E2-85EE-FB5E3CD7CAD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2C8B8DA-90FC-4C3F-A140-CE5C37E43806}" type="pres">
      <dgm:prSet presAssocID="{09A103DB-070E-45E2-85EE-FB5E3CD7CAD5}" presName="descendantText" presStyleLbl="alignAccFollowNode1" presStyleIdx="1" presStyleCnt="3">
        <dgm:presLayoutVars>
          <dgm:bulletEnabled val="1"/>
        </dgm:presLayoutVars>
      </dgm:prSet>
      <dgm:spPr/>
    </dgm:pt>
    <dgm:pt modelId="{9CCD34F4-0EDC-457D-9918-36B48157B9A7}" type="pres">
      <dgm:prSet presAssocID="{9BD2943F-E181-492B-92B4-09E2F396E145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5DD7454-8E10-4C62-BEB8-5294544F1972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29001D0F-D7ED-482B-AE68-07F058BEA58A}" type="presOf" srcId="{09A103DB-070E-45E2-85EE-FB5E3CD7CAD5}" destId="{BE8BC85B-9D7D-495A-B573-C2586B499B64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5D184520-6A25-4D9D-8A57-2ACE370F7B4A}" type="presOf" srcId="{779B4D8E-804B-4446-B805-5BACDBE41E5E}" destId="{85DD7454-8E10-4C62-BEB8-5294544F1972}" srcOrd="0" destOrd="0" presId="urn:microsoft.com/office/officeart/2005/8/layout/vList5"/>
    <dgm:cxn modelId="{9064841D-842A-4D41-B70C-FC00D5568103}" type="presOf" srcId="{AB81C759-98AF-444D-BABC-17F825693088}" destId="{82C8B8DA-90FC-4C3F-A140-CE5C37E43806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93379940-65E2-452A-913E-68A3F0656AC5}" srcId="{09A103DB-070E-45E2-85EE-FB5E3CD7CAD5}" destId="{AB81C759-98AF-444D-BABC-17F825693088}" srcOrd="0" destOrd="0" parTransId="{A8697ECC-7EFA-4F3D-95F1-CCCE4002F752}" sibTransId="{1802873D-7808-47F0-8C4D-D4A2D1ADE39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5460D6FD-58CB-4D32-AB19-F8CAC0780C07}" srcId="{A2397643-8125-4F1C-A372-ECF3E023D390}" destId="{09A103DB-070E-45E2-85EE-FB5E3CD7CAD5}" srcOrd="1" destOrd="0" parTransId="{B28E84A8-4685-4991-9A1E-E68BA77FA295}" sibTransId="{9BD2943F-E181-492B-92B4-09E2F396E145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BF1D419D-04D7-408E-B350-55FBFFC6BCE1}" srcId="{6A8A74D4-03D1-4937-B8C8-7B38C7EA0260}" destId="{779B4D8E-804B-4446-B805-5BACDBE41E5E}" srcOrd="0" destOrd="0" parTransId="{25FDA1C5-D535-4D55-94B3-F40DEB7EA7D9}" sibTransId="{FDA543D4-1A45-4958-86EE-1FFF22C886DF}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93B741B6-8502-4671-94D1-B53D244429CF}" type="presParOf" srcId="{C8B29964-6444-42B7-95B2-6A5BCADA3A67}" destId="{60EDC2AD-C683-48C5-A7AE-F9D50EC7EC32}" srcOrd="2" destOrd="0" presId="urn:microsoft.com/office/officeart/2005/8/layout/vList5"/>
    <dgm:cxn modelId="{20152C5B-8F96-40DE-A3E5-4302C4DB7DBE}" type="presParOf" srcId="{60EDC2AD-C683-48C5-A7AE-F9D50EC7EC32}" destId="{BE8BC85B-9D7D-495A-B573-C2586B499B64}" srcOrd="0" destOrd="0" presId="urn:microsoft.com/office/officeart/2005/8/layout/vList5"/>
    <dgm:cxn modelId="{55900A3B-E2E5-466D-ACBF-515215BACB23}" type="presParOf" srcId="{60EDC2AD-C683-48C5-A7AE-F9D50EC7EC32}" destId="{82C8B8DA-90FC-4C3F-A140-CE5C37E43806}" srcOrd="1" destOrd="0" presId="urn:microsoft.com/office/officeart/2005/8/layout/vList5"/>
    <dgm:cxn modelId="{82A2D274-456C-4E63-847C-2E6AC68B5DF6}" type="presParOf" srcId="{C8B29964-6444-42B7-95B2-6A5BCADA3A67}" destId="{9CCD34F4-0EDC-457D-9918-36B48157B9A7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B314899-C8C6-4A7E-9F33-EEE5B809AF4C}" type="presParOf" srcId="{4A27FA38-9C39-4F55-8F9E-F5842224BF78}" destId="{85DD7454-8E10-4C62-BEB8-5294544F19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r>
            <a:rPr lang="mk-MK" sz="1400" dirty="0"/>
            <a:t>Е</a:t>
          </a:r>
          <a:r>
            <a:rPr lang="en-US" sz="1400" dirty="0"/>
            <a:t>-mail: kostadinovska.stefani@gmail.com</a:t>
          </a: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/>
        </a:p>
      </dgm:t>
    </dgm:pt>
    <dgm:pt modelId="{13EF7743-F837-4C14-ABD5-BECC83A95EAC}">
      <dgm:prSet phldrT="[Text]" custT="1"/>
      <dgm:spPr/>
      <dgm:t>
        <a:bodyPr/>
        <a:lstStyle/>
        <a:p>
          <a:r>
            <a:rPr lang="mk-MK" sz="1400" dirty="0"/>
            <a:t>Број на телефон: </a:t>
          </a:r>
          <a:r>
            <a:rPr lang="en-US" sz="1400" dirty="0"/>
            <a:t>+389 76 263 646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/>
        </a:p>
      </dgm:t>
    </dgm:pt>
    <dgm:pt modelId="{5D68DDC3-675B-4FA3-BF42-6CEC3951F4B2}">
      <dgm:prSet phldrT="[Text]" custT="1"/>
      <dgm:spPr/>
      <dgm:t>
        <a:bodyPr/>
        <a:lstStyle/>
        <a:p>
          <a:r>
            <a:rPr lang="mk-MK" sz="2400" dirty="0"/>
            <a:t>Кога да се јавите</a:t>
          </a:r>
          <a:r>
            <a:rPr lang="en-US" sz="2400" dirty="0"/>
            <a:t>: </a:t>
          </a:r>
          <a:r>
            <a:rPr lang="mk-MK" sz="2400" dirty="0"/>
            <a:t>Во секое време</a:t>
          </a:r>
          <a:endParaRPr lang="en-US" sz="2400" dirty="0"/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/>
        </a:p>
      </dgm:t>
    </dgm:pt>
    <dgm:pt modelId="{BD6099BC-12AC-4D40-A8D4-95F72DBC6085}">
      <dgm:prSet phldrT="[Text]"/>
      <dgm:spPr/>
      <dgm:t>
        <a:bodyPr/>
        <a:lstStyle/>
        <a:p>
          <a:r>
            <a:rPr lang="en-US" dirty="0"/>
            <a:t>https://github.com/lastephanieee/JavaCourse</a:t>
          </a:r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12395514-DBA0-4CED-89BE-7504CBC7A432}" type="pres">
      <dgm:prSet presAssocID="{7D1E1409-B4D1-4074-90A1-337E7AFD5784}" presName="node" presStyleLbl="node1" presStyleIdx="0" presStyleCnt="4">
        <dgm:presLayoutVars>
          <dgm:bulletEnabled val="1"/>
        </dgm:presLayoutVars>
      </dgm:prSet>
      <dgm:spPr/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>
        <dgm:presLayoutVars>
          <dgm:bulletEnabled val="1"/>
        </dgm:presLayoutVars>
      </dgm:prSet>
      <dgm:spPr/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>
        <dgm:presLayoutVars>
          <dgm:bulletEnabled val="1"/>
        </dgm:presLayoutVars>
      </dgm:prSet>
      <dgm:spPr/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>
        <dgm:presLayoutVars>
          <dgm:bulletEnabled val="1"/>
        </dgm:presLayoutVars>
      </dgm:prSet>
      <dgm:spPr/>
    </dgm:pt>
  </dgm:ptLst>
  <dgm:cxnLst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Absolute Java 5</a:t>
          </a:r>
          <a:r>
            <a:rPr lang="en-US" sz="3300" kern="1200" baseline="30000" dirty="0"/>
            <a:t>th</a:t>
          </a:r>
          <a:r>
            <a:rPr lang="en-US" sz="3300" kern="1200" dirty="0"/>
            <a:t> Edition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Literature</a:t>
          </a:r>
        </a:p>
      </dsp:txBody>
      <dsp:txXfrm>
        <a:off x="66006" y="68054"/>
        <a:ext cx="3088962" cy="1220137"/>
      </dsp:txXfrm>
    </dsp:sp>
    <dsp:sp modelId="{82C8B8DA-90FC-4C3F-A140-CE5C37E43806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Forums: </a:t>
          </a:r>
          <a:r>
            <a:rPr lang="en-US" sz="3300" kern="1200" dirty="0" err="1"/>
            <a:t>Hackerrank</a:t>
          </a:r>
          <a:r>
            <a:rPr lang="en-US" sz="3300" kern="1200" dirty="0"/>
            <a:t> </a:t>
          </a:r>
        </a:p>
      </dsp:txBody>
      <dsp:txXfrm rot="-5400000">
        <a:off x="3220974" y="1609826"/>
        <a:ext cx="5673371" cy="976109"/>
      </dsp:txXfrm>
    </dsp:sp>
    <dsp:sp modelId="{BE8BC85B-9D7D-495A-B573-C2586B499B64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Web</a:t>
          </a:r>
        </a:p>
      </dsp:txBody>
      <dsp:txXfrm>
        <a:off x="66006" y="1487812"/>
        <a:ext cx="3088962" cy="1220137"/>
      </dsp:txXfrm>
    </dsp:sp>
    <dsp:sp modelId="{85DD7454-8E10-4C62-BEB8-5294544F1972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Lap top</a:t>
          </a: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Technology</a:t>
          </a:r>
        </a:p>
      </dsp:txBody>
      <dsp:txXfrm>
        <a:off x="66006" y="2907569"/>
        <a:ext cx="3088962" cy="122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5514-DBA0-4CED-89BE-7504CBC7A432}">
      <dsp:nvSpPr>
        <dsp:cNvPr id="0" name=""/>
        <dsp:cNvSpPr/>
      </dsp:nvSpPr>
      <dsp:spPr>
        <a:xfrm>
          <a:off x="1088249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400" kern="1200" dirty="0"/>
            <a:t>Е</a:t>
          </a:r>
          <a:r>
            <a:rPr lang="en-US" sz="1400" kern="1200" dirty="0"/>
            <a:t>-mail: kostadinovska.stefani@gmail.com</a:t>
          </a:r>
        </a:p>
      </dsp:txBody>
      <dsp:txXfrm>
        <a:off x="1088249" y="2203"/>
        <a:ext cx="3224119" cy="1934471"/>
      </dsp:txXfrm>
    </dsp:sp>
    <dsp:sp modelId="{CA859311-5D60-4C23-8215-E2A3B961A589}">
      <dsp:nvSpPr>
        <dsp:cNvPr id="0" name=""/>
        <dsp:cNvSpPr/>
      </dsp:nvSpPr>
      <dsp:spPr>
        <a:xfrm>
          <a:off x="4634780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400" kern="1200" dirty="0"/>
            <a:t>Број на телефон: </a:t>
          </a:r>
          <a:r>
            <a:rPr lang="en-US" sz="1400" kern="1200" dirty="0"/>
            <a:t>+389 76 263 646</a:t>
          </a:r>
        </a:p>
      </dsp:txBody>
      <dsp:txXfrm>
        <a:off x="4634780" y="2203"/>
        <a:ext cx="3224119" cy="1934471"/>
      </dsp:txXfrm>
    </dsp:sp>
    <dsp:sp modelId="{C2764FD5-F4FD-48B7-AC49-58329BEF3D17}">
      <dsp:nvSpPr>
        <dsp:cNvPr id="0" name=""/>
        <dsp:cNvSpPr/>
      </dsp:nvSpPr>
      <dsp:spPr>
        <a:xfrm>
          <a:off x="1088249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2400" kern="1200" dirty="0"/>
            <a:t>Кога да се јавите</a:t>
          </a:r>
          <a:r>
            <a:rPr lang="en-US" sz="2400" kern="1200" dirty="0"/>
            <a:t>: </a:t>
          </a:r>
          <a:r>
            <a:rPr lang="mk-MK" sz="2400" kern="1200" dirty="0"/>
            <a:t>Во секое време</a:t>
          </a:r>
          <a:endParaRPr lang="en-US" sz="2400" kern="1200" dirty="0"/>
        </a:p>
      </dsp:txBody>
      <dsp:txXfrm>
        <a:off x="1088249" y="2259086"/>
        <a:ext cx="3224119" cy="1934471"/>
      </dsp:txXfrm>
    </dsp:sp>
    <dsp:sp modelId="{5429D04B-D3BC-42D0-B5D3-4A45E3106E19}">
      <dsp:nvSpPr>
        <dsp:cNvPr id="0" name=""/>
        <dsp:cNvSpPr/>
      </dsp:nvSpPr>
      <dsp:spPr>
        <a:xfrm>
          <a:off x="4634780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https://github.com/lastephanieee/JavaCourse</a:t>
          </a:r>
        </a:p>
      </dsp:txBody>
      <dsp:txXfrm>
        <a:off x="4634780" y="2259086"/>
        <a:ext cx="3224119" cy="193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1" y="1799492"/>
            <a:ext cx="8825658" cy="3329581"/>
          </a:xfrm>
        </p:spPr>
        <p:txBody>
          <a:bodyPr/>
          <a:lstStyle/>
          <a:p>
            <a:r>
              <a:rPr lang="en-US" dirty="0"/>
              <a:t>Java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249835"/>
            <a:ext cx="8825658" cy="861420"/>
          </a:xfrm>
        </p:spPr>
        <p:txBody>
          <a:bodyPr/>
          <a:lstStyle/>
          <a:p>
            <a:r>
              <a:rPr lang="en-US" dirty="0" err="1"/>
              <a:t>Kostadinovska</a:t>
            </a:r>
            <a:r>
              <a:rPr lang="en-US" dirty="0"/>
              <a:t> </a:t>
            </a:r>
            <a:r>
              <a:rPr lang="en-US" dirty="0" err="1"/>
              <a:t>stefani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15" y="371817"/>
            <a:ext cx="5561905" cy="3403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571988"/>
            <a:ext cx="9404723" cy="1400530"/>
          </a:xfrm>
        </p:spPr>
        <p:txBody>
          <a:bodyPr/>
          <a:lstStyle/>
          <a:p>
            <a:r>
              <a:rPr lang="mk-MK" dirty="0"/>
              <a:t>Опис на курсот</a:t>
            </a:r>
            <a:br>
              <a:rPr lang="mk-MK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035" y="2264066"/>
            <a:ext cx="8593522" cy="4200245"/>
          </a:xfrm>
        </p:spPr>
        <p:txBody>
          <a:bodyPr/>
          <a:lstStyle/>
          <a:p>
            <a:r>
              <a:rPr lang="mk-MK" dirty="0"/>
              <a:t>Локација: ****</a:t>
            </a:r>
            <a:r>
              <a:rPr lang="en-US" dirty="0"/>
              <a:t> </a:t>
            </a:r>
          </a:p>
          <a:p>
            <a:r>
              <a:rPr lang="mk-MK" dirty="0"/>
              <a:t>Време на траење на курсот</a:t>
            </a:r>
            <a:r>
              <a:rPr lang="en-US" dirty="0"/>
              <a:t>: </a:t>
            </a:r>
            <a:r>
              <a:rPr lang="mk-MK" dirty="0"/>
              <a:t>Октомври, Ноември, Декември</a:t>
            </a:r>
            <a:endParaRPr lang="en-US" dirty="0"/>
          </a:p>
          <a:p>
            <a:r>
              <a:rPr lang="mk-MK" dirty="0"/>
              <a:t>Термини за часови</a:t>
            </a:r>
            <a:r>
              <a:rPr lang="en-US" dirty="0"/>
              <a:t>: </a:t>
            </a:r>
            <a:r>
              <a:rPr lang="mk-MK" dirty="0"/>
              <a:t>****</a:t>
            </a:r>
            <a:endParaRPr lang="en-US" dirty="0"/>
          </a:p>
          <a:p>
            <a:r>
              <a:rPr lang="mk-MK" dirty="0"/>
              <a:t>Самостојна работа: х часови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Содржина на курсот</a:t>
            </a:r>
            <a:br>
              <a:rPr lang="mk-MK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765" y="2556501"/>
            <a:ext cx="4657408" cy="368494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Thinking in objects</a:t>
            </a:r>
          </a:p>
          <a:p>
            <a:r>
              <a:rPr lang="en-US" dirty="0"/>
              <a:t>Declaring, initializing and using variables </a:t>
            </a:r>
          </a:p>
          <a:p>
            <a:r>
              <a:rPr lang="en-US" dirty="0"/>
              <a:t>Working with objects</a:t>
            </a:r>
          </a:p>
          <a:p>
            <a:r>
              <a:rPr lang="en-US" dirty="0"/>
              <a:t>Using operators and decision Constructs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8524" y="2556501"/>
            <a:ext cx="4657408" cy="368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Java syntax and class review</a:t>
            </a:r>
          </a:p>
          <a:p>
            <a:r>
              <a:rPr lang="en-US" dirty="0"/>
              <a:t>Encapsulation and </a:t>
            </a:r>
            <a:r>
              <a:rPr lang="en-US" dirty="0" err="1"/>
              <a:t>subclassing</a:t>
            </a:r>
            <a:endParaRPr lang="en-US" dirty="0"/>
          </a:p>
          <a:p>
            <a:r>
              <a:rPr lang="en-US" dirty="0"/>
              <a:t>Inheritance with Java interfaces</a:t>
            </a:r>
          </a:p>
          <a:p>
            <a:r>
              <a:rPr lang="en-US" dirty="0"/>
              <a:t>Generics and Collections</a:t>
            </a:r>
          </a:p>
          <a:p>
            <a:r>
              <a:rPr lang="en-US" dirty="0"/>
              <a:t>String processing</a:t>
            </a:r>
          </a:p>
          <a:p>
            <a:r>
              <a:rPr lang="en-US" dirty="0"/>
              <a:t>Java class design (design patterns)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980" y="1743209"/>
            <a:ext cx="465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Fundamentals</a:t>
            </a:r>
            <a:r>
              <a:rPr lang="en-US" dirty="0"/>
              <a:t> </a:t>
            </a:r>
            <a:endParaRPr lang="en-150" dirty="0"/>
          </a:p>
        </p:txBody>
      </p:sp>
      <p:sp>
        <p:nvSpPr>
          <p:cNvPr id="8" name="TextBox 7"/>
          <p:cNvSpPr txBox="1"/>
          <p:nvPr/>
        </p:nvSpPr>
        <p:spPr>
          <a:xfrm>
            <a:off x="6003967" y="1723879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Programming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Потребни материјали</a:t>
            </a:r>
            <a:br>
              <a:rPr lang="mk-MK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12571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Методи на учење</a:t>
            </a:r>
            <a:br>
              <a:rPr lang="mk-MK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mk-MK" dirty="0"/>
              <a:t>Презентации</a:t>
            </a:r>
            <a:endParaRPr lang="en-US" dirty="0"/>
          </a:p>
          <a:p>
            <a:pPr lvl="1"/>
            <a:r>
              <a:rPr lang="mk-MK" dirty="0"/>
              <a:t>Интерактивни дискусии на час</a:t>
            </a:r>
            <a:endParaRPr lang="en-US" dirty="0"/>
          </a:p>
          <a:p>
            <a:pPr lvl="1"/>
            <a:r>
              <a:rPr lang="mk-MK" dirty="0"/>
              <a:t>Дискусии на фејсбук група</a:t>
            </a:r>
          </a:p>
          <a:p>
            <a:pPr lvl="1"/>
            <a:r>
              <a:rPr lang="mk-MK" dirty="0"/>
              <a:t>Решавање на онлајн проблеми</a:t>
            </a:r>
          </a:p>
          <a:p>
            <a:pPr lvl="1"/>
            <a:r>
              <a:rPr lang="mk-MK" dirty="0"/>
              <a:t>Домашни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Критериуми за успешно совладување на материјалите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336" y="2650711"/>
            <a:ext cx="4396339" cy="4195763"/>
          </a:xfrm>
        </p:spPr>
        <p:txBody>
          <a:bodyPr/>
          <a:lstStyle/>
          <a:p>
            <a:r>
              <a:rPr lang="mk-MK" dirty="0"/>
              <a:t>Домашни задачи</a:t>
            </a:r>
            <a:endParaRPr lang="en-US" dirty="0"/>
          </a:p>
          <a:p>
            <a:r>
              <a:rPr lang="mk-MK" dirty="0"/>
              <a:t>Онлајн задачи</a:t>
            </a:r>
            <a:endParaRPr lang="en-US" dirty="0"/>
          </a:p>
          <a:p>
            <a:r>
              <a:rPr lang="mk-MK" dirty="0"/>
              <a:t>Квизови</a:t>
            </a:r>
            <a:endParaRPr lang="en-US" dirty="0"/>
          </a:p>
          <a:p>
            <a:r>
              <a:rPr lang="mk-MK" dirty="0"/>
              <a:t>Испит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1900110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Инструктор: </a:t>
            </a:r>
            <a:br>
              <a:rPr lang="mk-MK" dirty="0"/>
            </a:br>
            <a:r>
              <a:rPr lang="mk-MK" dirty="0"/>
              <a:t>			Костадиновска Стефани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325259"/>
              </p:ext>
            </p:extLst>
          </p:nvPr>
        </p:nvGraphicFramePr>
        <p:xfrm>
          <a:off x="1103684" y="2344185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Прашања??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154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Java programming</vt:lpstr>
      <vt:lpstr>Опис на курсот </vt:lpstr>
      <vt:lpstr>Содржина на курсот </vt:lpstr>
      <vt:lpstr>Потребни материјали </vt:lpstr>
      <vt:lpstr>Методи на учење </vt:lpstr>
      <vt:lpstr>Критериуми за успешно совладување на материјалите</vt:lpstr>
      <vt:lpstr>Инструктор:     Костадиновска Стефани</vt:lpstr>
      <vt:lpstr>Прашања??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2016-09-10T18:28:07Z</dcterms:created>
  <dcterms:modified xsi:type="dcterms:W3CDTF">2016-09-10T19:26:36Z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