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sldIdLst>
    <p:sldId id="257" r:id="rId2"/>
    <p:sldId id="259" r:id="rId3"/>
    <p:sldId id="258" r:id="rId4"/>
    <p:sldId id="264" r:id="rId5"/>
    <p:sldId id="265" r:id="rId6"/>
    <p:sldId id="266" r:id="rId7"/>
    <p:sldId id="267" r:id="rId8"/>
    <p:sldId id="270" r:id="rId9"/>
    <p:sldId id="268" r:id="rId10"/>
    <p:sldId id="269" r:id="rId11"/>
    <p:sldId id="271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119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85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6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3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2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05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4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5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2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5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0DF5E60-9974-AC48-9591-99C2BB44B7CF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5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9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3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7047" y="244699"/>
            <a:ext cx="3909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400" dirty="0" smtClean="0">
                <a:latin typeface="Trajan Pro" panose="02020502050506020301" pitchFamily="18" charset="0"/>
              </a:rPr>
              <a:t>Ujian Akhir</a:t>
            </a:r>
            <a:endParaRPr lang="en-GB" sz="4400" dirty="0">
              <a:latin typeface="Trajan Pro" panose="02020502050506020301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6507" y="1107081"/>
            <a:ext cx="621099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400" b="1" dirty="0" smtClean="0">
                <a:solidFill>
                  <a:schemeClr val="accent1">
                    <a:lumMod val="75000"/>
                  </a:schemeClr>
                </a:solidFill>
                <a:latin typeface="Trajan Pro" panose="02020502050506020301" pitchFamily="18" charset="0"/>
              </a:rPr>
              <a:t>Sistem Penerimaan</a:t>
            </a:r>
          </a:p>
          <a:p>
            <a:pPr algn="ctr"/>
            <a:r>
              <a:rPr lang="id-ID" sz="4400" b="1" dirty="0" smtClean="0">
                <a:solidFill>
                  <a:schemeClr val="accent1">
                    <a:lumMod val="75000"/>
                  </a:schemeClr>
                </a:solidFill>
                <a:latin typeface="Trajan Pro" panose="02020502050506020301" pitchFamily="18" charset="0"/>
              </a:rPr>
              <a:t>Siswa Baru</a:t>
            </a:r>
          </a:p>
          <a:p>
            <a:pPr algn="ctr"/>
            <a:r>
              <a:rPr lang="id-ID" sz="4400" b="1" dirty="0" smtClean="0">
                <a:solidFill>
                  <a:schemeClr val="accent1">
                    <a:lumMod val="75000"/>
                  </a:schemeClr>
                </a:solidFill>
                <a:latin typeface="Trajan Pro" panose="02020502050506020301" pitchFamily="18" charset="0"/>
              </a:rPr>
              <a:t>(Temanis Baru)</a:t>
            </a:r>
            <a:endParaRPr lang="en-GB" sz="4400" b="1" dirty="0">
              <a:solidFill>
                <a:schemeClr val="accent1">
                  <a:lumMod val="75000"/>
                </a:schemeClr>
              </a:solidFill>
              <a:latin typeface="Trajan Pro" panose="02020502050506020301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3193" y="3383140"/>
            <a:ext cx="60376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000" dirty="0" smtClean="0">
                <a:latin typeface="Trajan Pro" panose="02020502050506020301" pitchFamily="18" charset="0"/>
              </a:rPr>
              <a:t>Oleh:</a:t>
            </a:r>
          </a:p>
          <a:p>
            <a:pPr algn="ctr"/>
            <a:r>
              <a:rPr lang="id-ID" sz="2000" dirty="0" smtClean="0">
                <a:latin typeface="Trajan Pro" panose="02020502050506020301" pitchFamily="18" charset="0"/>
              </a:rPr>
              <a:t>12.111.0782 – Kelvin Hermawan Leonardo</a:t>
            </a:r>
          </a:p>
          <a:p>
            <a:pPr algn="ctr"/>
            <a:r>
              <a:rPr lang="id-ID" sz="2000" dirty="0" smtClean="0">
                <a:latin typeface="Trajan Pro" panose="02020502050506020301" pitchFamily="18" charset="0"/>
              </a:rPr>
              <a:t>12.111.0791 – Jansen</a:t>
            </a:r>
          </a:p>
          <a:p>
            <a:pPr algn="ctr"/>
            <a:r>
              <a:rPr lang="id-ID" sz="2000" dirty="0" smtClean="0">
                <a:latin typeface="Trajan Pro" panose="02020502050506020301" pitchFamily="18" charset="0"/>
              </a:rPr>
              <a:t>12.111.1478 – Christian Yaputra</a:t>
            </a:r>
            <a:endParaRPr lang="en-GB" sz="2000" dirty="0">
              <a:latin typeface="Trajan Pro" panose="02020502050506020301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71475" y="3306939"/>
            <a:ext cx="84010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020" y="4972049"/>
            <a:ext cx="2053960" cy="125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8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Saran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sv-SE" sz="2800" dirty="0"/>
              <a:t>Berdasarkan hasil kuesioner, hanya </a:t>
            </a:r>
            <a:r>
              <a:rPr lang="sv-SE" sz="2800" dirty="0">
                <a:solidFill>
                  <a:srgbClr val="FF0000"/>
                </a:solidFill>
              </a:rPr>
              <a:t>33,3%</a:t>
            </a:r>
            <a:r>
              <a:rPr lang="sv-SE" sz="2800" dirty="0"/>
              <a:t> yang Setuju bahwa fitur yang tersedia sudah cukup jadi perlu ditambahkan lagi beberapa fitur seperti fitur notifikasi agar memudahkan calon siswa dalam mendapat informasi tentang feedback </a:t>
            </a:r>
            <a:r>
              <a:rPr lang="sv-SE" sz="2800" dirty="0" smtClean="0"/>
              <a:t>pendaftarannya.</a:t>
            </a:r>
            <a:endParaRPr lang="id-ID" sz="2800" dirty="0" smtClean="0"/>
          </a:p>
          <a:p>
            <a:pPr marL="0" indent="0">
              <a:buNone/>
            </a:pPr>
            <a:r>
              <a:rPr lang="sv-SE" sz="2800" dirty="0" smtClean="0"/>
              <a:t> 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183115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Saran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sv-SE" sz="2800" dirty="0"/>
              <a:t>Perlu dilakukan beberapa perbaikan terutama pada bagian tampilan (dimana terdapat </a:t>
            </a:r>
            <a:r>
              <a:rPr lang="sv-SE" sz="2800" dirty="0">
                <a:solidFill>
                  <a:srgbClr val="FF0000"/>
                </a:solidFill>
              </a:rPr>
              <a:t>16,7%</a:t>
            </a:r>
            <a:r>
              <a:rPr lang="sv-SE" sz="2800" dirty="0"/>
              <a:t> menyatakan Kurang Setuju) dan typografi (dimana terdapat </a:t>
            </a:r>
            <a:r>
              <a:rPr lang="sv-SE" sz="2800" dirty="0">
                <a:solidFill>
                  <a:srgbClr val="FF0000"/>
                </a:solidFill>
              </a:rPr>
              <a:t>16,7%</a:t>
            </a:r>
            <a:r>
              <a:rPr lang="sv-SE" sz="2800" dirty="0"/>
              <a:t> menyatakan Kurang Setuju) supaya lebih menarik minat pengguna dan mempermudah pembacaan tulisan sehingga lebih nyaman digunakan.</a:t>
            </a:r>
            <a:r>
              <a:rPr lang="sv-SE" sz="2800" dirty="0" smtClean="0"/>
              <a:t> 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155939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362" y="2767281"/>
            <a:ext cx="77732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8000" b="1" dirty="0" smtClean="0">
                <a:solidFill>
                  <a:schemeClr val="accent1">
                    <a:lumMod val="75000"/>
                  </a:schemeClr>
                </a:solidFill>
                <a:latin typeface="Trajan Pro" panose="02020502050506020301" pitchFamily="18" charset="0"/>
              </a:rPr>
              <a:t>Terima Kasih</a:t>
            </a:r>
            <a:endParaRPr lang="en-GB" sz="8000" b="1" dirty="0">
              <a:solidFill>
                <a:schemeClr val="accent1">
                  <a:lumMod val="75000"/>
                </a:schemeClr>
              </a:solidFill>
              <a:latin typeface="Trajan Pro" panose="0202050205050602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30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Latar Belakang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en-US" sz="2400" dirty="0" err="1" smtClean="0"/>
              <a:t>Penerimaan</a:t>
            </a:r>
            <a:r>
              <a:rPr lang="en-US" sz="2400" dirty="0" smtClean="0"/>
              <a:t> </a:t>
            </a:r>
            <a:r>
              <a:rPr lang="en-US" sz="2400" dirty="0" err="1"/>
              <a:t>siswa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/>
              <a:t>proses yang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sekolah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menyaring</a:t>
            </a:r>
            <a:r>
              <a:rPr lang="en-US" sz="2400" dirty="0"/>
              <a:t> </a:t>
            </a:r>
            <a:r>
              <a:rPr lang="en-US" sz="2400" dirty="0" err="1"/>
              <a:t>calon</a:t>
            </a:r>
            <a:r>
              <a:rPr lang="en-US" sz="2400" dirty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kriteria</a:t>
            </a:r>
            <a:r>
              <a:rPr lang="en-US" sz="2400" dirty="0" smtClean="0"/>
              <a:t>. </a:t>
            </a:r>
            <a:r>
              <a:rPr lang="en-US" sz="2400" dirty="0" err="1" smtClean="0"/>
              <a:t>Tahapan</a:t>
            </a:r>
            <a:r>
              <a:rPr lang="en-US" sz="2400" dirty="0" smtClean="0"/>
              <a:t> </a:t>
            </a:r>
            <a:r>
              <a:rPr lang="en-US" sz="2400" dirty="0" err="1" smtClean="0"/>
              <a:t>pendaftaran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panjang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/>
              <a:t>kendala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calon-calon</a:t>
            </a:r>
            <a:r>
              <a:rPr lang="en-US" sz="2400" dirty="0"/>
              <a:t> </a:t>
            </a:r>
            <a:r>
              <a:rPr lang="en-US" sz="2400" dirty="0" err="1"/>
              <a:t>siswa</a:t>
            </a:r>
            <a:r>
              <a:rPr lang="en-US" sz="2400" dirty="0"/>
              <a:t> yang </a:t>
            </a:r>
            <a:r>
              <a:rPr lang="en-US" sz="2400" dirty="0" err="1"/>
              <a:t>bertempat</a:t>
            </a:r>
            <a:r>
              <a:rPr lang="en-US" sz="2400" dirty="0"/>
              <a:t> </a:t>
            </a:r>
            <a:r>
              <a:rPr lang="en-US" sz="2400" dirty="0" err="1"/>
              <a:t>tinggal</a:t>
            </a:r>
            <a:r>
              <a:rPr lang="en-US" sz="2400" dirty="0"/>
              <a:t> </a:t>
            </a:r>
            <a:r>
              <a:rPr lang="en-US" sz="2400" dirty="0" err="1"/>
              <a:t>jauh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sekolah</a:t>
            </a:r>
            <a:r>
              <a:rPr lang="en-US" sz="2400" dirty="0"/>
              <a:t> </a:t>
            </a:r>
            <a:r>
              <a:rPr lang="en-US" sz="2400" dirty="0" err="1"/>
              <a:t>bersangkutan</a:t>
            </a:r>
            <a:r>
              <a:rPr lang="en-US" sz="2400" dirty="0"/>
              <a:t> </a:t>
            </a:r>
            <a:r>
              <a:rPr lang="en-US" sz="2400" dirty="0" err="1"/>
              <a:t>ataupun</a:t>
            </a:r>
            <a:r>
              <a:rPr lang="en-US" sz="2400" dirty="0"/>
              <a:t>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cukup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mengunjungi</a:t>
            </a:r>
            <a:r>
              <a:rPr lang="en-US" sz="2400" dirty="0"/>
              <a:t> </a:t>
            </a:r>
            <a:r>
              <a:rPr lang="en-US" sz="2400" dirty="0" err="1"/>
              <a:t>sekolah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 smtClean="0"/>
              <a:t>langsung</a:t>
            </a:r>
            <a:r>
              <a:rPr lang="en-US" sz="2400" dirty="0" smtClean="0"/>
              <a:t>.</a:t>
            </a:r>
          </a:p>
          <a:p>
            <a:pPr marL="457200" indent="-457200" algn="just">
              <a:buAutoNum type="arabicPeriod"/>
            </a:pPr>
            <a:r>
              <a:rPr lang="en-US" sz="2400" dirty="0" err="1" smtClean="0"/>
              <a:t>Pencatatan</a:t>
            </a:r>
            <a:r>
              <a:rPr lang="en-US" sz="2400" dirty="0" smtClean="0"/>
              <a:t> </a:t>
            </a:r>
            <a:r>
              <a:rPr lang="en-US" sz="2400" dirty="0" err="1" smtClean="0"/>
              <a:t>pendaftar</a:t>
            </a:r>
            <a:r>
              <a:rPr lang="en-US" sz="2400" dirty="0" smtClean="0"/>
              <a:t> </a:t>
            </a:r>
            <a:r>
              <a:rPr lang="en-US" sz="2400" dirty="0" err="1" smtClean="0"/>
              <a:t>memerlukan</a:t>
            </a:r>
            <a:r>
              <a:rPr lang="en-US" sz="2400" dirty="0" smtClean="0"/>
              <a:t> </a:t>
            </a:r>
            <a:r>
              <a:rPr lang="en-US" sz="2400" dirty="0" err="1"/>
              <a:t>waktu</a:t>
            </a:r>
            <a:r>
              <a:rPr lang="en-US" sz="2400" dirty="0"/>
              <a:t> yang </a:t>
            </a:r>
            <a:r>
              <a:rPr lang="en-US" sz="2400" dirty="0" err="1"/>
              <a:t>relatif</a:t>
            </a:r>
            <a:r>
              <a:rPr lang="en-US" sz="2400" dirty="0"/>
              <a:t> lama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menyebabkan</a:t>
            </a:r>
            <a:r>
              <a:rPr lang="en-US" sz="2400" dirty="0"/>
              <a:t> </a:t>
            </a:r>
            <a:r>
              <a:rPr lang="en-US" sz="2400" dirty="0" err="1"/>
              <a:t>ketidaknyamanan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pendaftar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menunggu</a:t>
            </a:r>
            <a:r>
              <a:rPr lang="en-US" sz="2400" dirty="0"/>
              <a:t> lama (</a:t>
            </a:r>
            <a:r>
              <a:rPr lang="en-US" sz="2400" dirty="0" err="1"/>
              <a:t>antri</a:t>
            </a:r>
            <a:r>
              <a:rPr lang="en-US" sz="2400" dirty="0"/>
              <a:t>). </a:t>
            </a:r>
            <a:endParaRPr lang="id-ID" sz="2400" dirty="0" smtClean="0"/>
          </a:p>
        </p:txBody>
      </p:sp>
    </p:spTree>
    <p:extLst>
      <p:ext uri="{BB962C8B-B14F-4D97-AF65-F5344CB8AC3E}">
        <p14:creationId xmlns:p14="http://schemas.microsoft.com/office/powerpoint/2010/main" val="309090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Rumusan Masalah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id-ID" sz="2800" dirty="0" smtClean="0"/>
              <a:t>Calon siswa yang ingin mendaftar terkadang terkendala jarak dan waktu.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d-ID" sz="2800" dirty="0" smtClean="0"/>
              <a:t>Data atau berkas calon siswa masih ditangani secara manual atau semi </a:t>
            </a:r>
            <a:r>
              <a:rPr lang="id-ID" sz="2800" i="1" dirty="0" smtClean="0"/>
              <a:t>online</a:t>
            </a:r>
            <a:r>
              <a:rPr lang="id-ID" sz="2800" dirty="0" smtClean="0"/>
              <a:t> yang menyebabkan pelayanan yang relatif lama</a:t>
            </a:r>
          </a:p>
        </p:txBody>
      </p:sp>
    </p:spTree>
    <p:extLst>
      <p:ext uri="{BB962C8B-B14F-4D97-AF65-F5344CB8AC3E}">
        <p14:creationId xmlns:p14="http://schemas.microsoft.com/office/powerpoint/2010/main" val="404855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 dan Manfaat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800" b="1" u="sng" dirty="0"/>
              <a:t>Tujuan:</a:t>
            </a:r>
          </a:p>
          <a:p>
            <a:pPr marL="0" indent="0" algn="just">
              <a:buNone/>
            </a:pPr>
            <a:r>
              <a:rPr lang="id-ID" sz="2800" dirty="0"/>
              <a:t>Mengembangkan sistem penerimaan siswa baru yang memudahkan calon siswa dalam proses pendaftaran serta mempermudah pihak sekolah dalam mengatur pemrosesan data calon pendaftar.</a:t>
            </a:r>
            <a:endParaRPr lang="id-ID" sz="2800" dirty="0" smtClean="0"/>
          </a:p>
        </p:txBody>
      </p:sp>
    </p:spTree>
    <p:extLst>
      <p:ext uri="{BB962C8B-B14F-4D97-AF65-F5344CB8AC3E}">
        <p14:creationId xmlns:p14="http://schemas.microsoft.com/office/powerpoint/2010/main" val="19320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 dan Manfaat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800" b="1" u="sng" dirty="0"/>
              <a:t>Manfaat</a:t>
            </a:r>
            <a:r>
              <a:rPr lang="id-ID" sz="2800" b="1" u="sng" dirty="0" smtClean="0"/>
              <a:t>:</a:t>
            </a:r>
            <a:endParaRPr lang="id-ID" sz="2800" b="1" u="sng" dirty="0"/>
          </a:p>
          <a:p>
            <a:pPr marL="514350" indent="-514350" algn="just">
              <a:buFont typeface="+mj-lt"/>
              <a:buAutoNum type="arabicPeriod"/>
            </a:pPr>
            <a:r>
              <a:rPr lang="id-ID" sz="2800" dirty="0"/>
              <a:t>Siswa tidak perlu menghabiskan banyak biaya dan waktu untuk datang mendaftar di sekolah.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sz="2800" dirty="0"/>
              <a:t>Siswa dapat dengan mudah mengakses informasi baik tentang pendaftaran maupun pengumuman </a:t>
            </a:r>
            <a:r>
              <a:rPr lang="id-ID" sz="2800" dirty="0" smtClean="0"/>
              <a:t>hasil.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43043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Ruang Lingkup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sv-SE" sz="2800" dirty="0" smtClean="0"/>
              <a:t>Ruang </a:t>
            </a:r>
            <a:r>
              <a:rPr lang="sv-SE" sz="2800" dirty="0"/>
              <a:t>lingkup adalah siswa tingkat SMP dan </a:t>
            </a:r>
            <a:r>
              <a:rPr lang="sv-SE" sz="2800" dirty="0" smtClean="0"/>
              <a:t>SMA</a:t>
            </a:r>
            <a:endParaRPr lang="id-ID" sz="28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/>
              <a:t>Dari </a:t>
            </a:r>
            <a:r>
              <a:rPr lang="en-US" sz="2800" dirty="0" err="1" smtClean="0"/>
              <a:t>sisi</a:t>
            </a:r>
            <a:r>
              <a:rPr lang="en-US" sz="2800" dirty="0" smtClean="0"/>
              <a:t> </a:t>
            </a:r>
            <a:r>
              <a:rPr lang="en-US" sz="2800" dirty="0" err="1" smtClean="0"/>
              <a:t>calon</a:t>
            </a:r>
            <a:r>
              <a:rPr lang="en-US" sz="2800" dirty="0" smtClean="0"/>
              <a:t> </a:t>
            </a:r>
            <a:r>
              <a:rPr lang="en-US" sz="2800" dirty="0" err="1" smtClean="0"/>
              <a:t>siswa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/>
              <a:t> </a:t>
            </a:r>
            <a:r>
              <a:rPr lang="en-US" sz="2800" dirty="0" err="1" smtClean="0"/>
              <a:t>dibatasi</a:t>
            </a:r>
            <a:r>
              <a:rPr lang="en-US" sz="2800" dirty="0" smtClean="0"/>
              <a:t> </a:t>
            </a:r>
            <a:r>
              <a:rPr lang="en-US" sz="2800" dirty="0" err="1" smtClean="0"/>
              <a:t>sampai</a:t>
            </a:r>
            <a:r>
              <a:rPr lang="en-US" sz="2800" dirty="0" smtClean="0"/>
              <a:t> </a:t>
            </a:r>
            <a:r>
              <a:rPr lang="en-US" sz="2800" dirty="0" err="1" smtClean="0"/>
              <a:t>memilih</a:t>
            </a:r>
            <a:r>
              <a:rPr lang="en-US" sz="2800" dirty="0" smtClean="0"/>
              <a:t> </a:t>
            </a:r>
            <a:r>
              <a:rPr lang="en-US" sz="2800" dirty="0" err="1" smtClean="0"/>
              <a:t>tingkatan</a:t>
            </a:r>
            <a:r>
              <a:rPr lang="en-US" sz="2800" dirty="0" smtClean="0"/>
              <a:t>, </a:t>
            </a:r>
            <a:r>
              <a:rPr lang="en-US" sz="2800" dirty="0" err="1" smtClean="0"/>
              <a:t>mengisi</a:t>
            </a:r>
            <a:r>
              <a:rPr lang="en-US" sz="2800" dirty="0" smtClean="0"/>
              <a:t> </a:t>
            </a:r>
            <a:r>
              <a:rPr lang="en-US" sz="2800" dirty="0" err="1" smtClean="0"/>
              <a:t>profil</a:t>
            </a:r>
            <a:r>
              <a:rPr lang="en-US" sz="2800" dirty="0" smtClean="0"/>
              <a:t>, </a:t>
            </a:r>
            <a:r>
              <a:rPr lang="en-US" sz="2800" dirty="0" err="1" smtClean="0"/>
              <a:t>mengupload</a:t>
            </a:r>
            <a:r>
              <a:rPr lang="en-US" sz="2800" dirty="0" smtClean="0"/>
              <a:t> </a:t>
            </a:r>
            <a:r>
              <a:rPr lang="en-US" sz="2800" dirty="0" err="1" smtClean="0"/>
              <a:t>dokumen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mencetak</a:t>
            </a:r>
            <a:r>
              <a:rPr lang="en-US" sz="2800" dirty="0" smtClean="0"/>
              <a:t> </a:t>
            </a:r>
            <a:r>
              <a:rPr lang="en-US" sz="2800" dirty="0" err="1" smtClean="0"/>
              <a:t>kartu</a:t>
            </a:r>
            <a:r>
              <a:rPr lang="en-US" sz="2800" dirty="0" smtClean="0"/>
              <a:t> </a:t>
            </a:r>
            <a:r>
              <a:rPr lang="en-US" sz="2800" dirty="0" err="1" smtClean="0"/>
              <a:t>ujian</a:t>
            </a:r>
            <a:r>
              <a:rPr lang="en-US" sz="2800" dirty="0"/>
              <a:t> </a:t>
            </a:r>
            <a:r>
              <a:rPr lang="en-US" sz="2800" dirty="0" err="1" smtClean="0"/>
              <a:t>sedangkan</a:t>
            </a:r>
            <a:r>
              <a:rPr lang="en-US" sz="2800" dirty="0" smtClean="0"/>
              <a:t> </a:t>
            </a:r>
            <a:r>
              <a:rPr lang="en-US" sz="2800" dirty="0" err="1"/>
              <a:t>d</a:t>
            </a:r>
            <a:r>
              <a:rPr lang="en-US" sz="2800" dirty="0" err="1" smtClean="0"/>
              <a:t>ari</a:t>
            </a:r>
            <a:r>
              <a:rPr lang="en-US" sz="2800" dirty="0" smtClean="0"/>
              <a:t> </a:t>
            </a:r>
            <a:r>
              <a:rPr lang="en-US" sz="2800" dirty="0" err="1" smtClean="0"/>
              <a:t>sisi</a:t>
            </a:r>
            <a:r>
              <a:rPr lang="en-US" sz="2800" dirty="0" smtClean="0"/>
              <a:t> admin </a:t>
            </a:r>
            <a:r>
              <a:rPr lang="en-US" sz="2800" dirty="0" err="1" smtClean="0"/>
              <a:t>sekolah</a:t>
            </a:r>
            <a:r>
              <a:rPr lang="en-US" sz="2800" dirty="0" smtClean="0"/>
              <a:t>,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dibatasi</a:t>
            </a:r>
            <a:r>
              <a:rPr lang="en-US" sz="2800" dirty="0" smtClean="0"/>
              <a:t> </a:t>
            </a:r>
            <a:r>
              <a:rPr lang="en-US" sz="2800" dirty="0" err="1" smtClean="0"/>
              <a:t>sampai</a:t>
            </a:r>
            <a:r>
              <a:rPr lang="en-US" sz="2800" dirty="0" smtClean="0"/>
              <a:t> </a:t>
            </a:r>
            <a:r>
              <a:rPr lang="en-US" sz="2800" dirty="0" err="1" smtClean="0"/>
              <a:t>menentukan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batas</a:t>
            </a:r>
            <a:r>
              <a:rPr lang="en-US" sz="2800" dirty="0" smtClean="0"/>
              <a:t> </a:t>
            </a:r>
            <a:r>
              <a:rPr lang="en-US" sz="2800" dirty="0" err="1" smtClean="0"/>
              <a:t>tanggal</a:t>
            </a:r>
            <a:r>
              <a:rPr lang="en-US" sz="2800" dirty="0" smtClean="0"/>
              <a:t> </a:t>
            </a:r>
            <a:r>
              <a:rPr lang="en-US" sz="2800" dirty="0" err="1" smtClean="0"/>
              <a:t>pendaftaran</a:t>
            </a:r>
            <a:r>
              <a:rPr lang="en-US" sz="2800" dirty="0" smtClean="0"/>
              <a:t>, </a:t>
            </a:r>
            <a:r>
              <a:rPr lang="en-US" sz="2800" dirty="0" err="1" smtClean="0"/>
              <a:t>memvalidasi</a:t>
            </a:r>
            <a:r>
              <a:rPr lang="en-US" sz="2800" dirty="0" smtClean="0"/>
              <a:t> data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tanggal</a:t>
            </a:r>
            <a:r>
              <a:rPr lang="en-US" sz="2800" dirty="0" smtClean="0"/>
              <a:t> </a:t>
            </a:r>
            <a:r>
              <a:rPr lang="en-US" sz="2800" dirty="0" err="1" smtClean="0"/>
              <a:t>ujian</a:t>
            </a:r>
            <a:r>
              <a:rPr lang="en-US" sz="2800" dirty="0" smtClean="0"/>
              <a:t>.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27538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29215" y="2767281"/>
            <a:ext cx="34855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8000" b="1" dirty="0" smtClean="0">
                <a:solidFill>
                  <a:schemeClr val="accent1">
                    <a:lumMod val="75000"/>
                  </a:schemeClr>
                </a:solidFill>
                <a:latin typeface="Trajan Pro" panose="02020502050506020301" pitchFamily="18" charset="0"/>
              </a:rPr>
              <a:t>Demo</a:t>
            </a:r>
            <a:endParaRPr lang="en-GB" sz="8000" b="1" dirty="0">
              <a:solidFill>
                <a:schemeClr val="accent1">
                  <a:lumMod val="75000"/>
                </a:schemeClr>
              </a:solidFill>
              <a:latin typeface="Trajan Pro" panose="0202050205050602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74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sv-SE" sz="2800" dirty="0"/>
              <a:t>Aplikasi TEMANIS BARU cukup membantu dalam proses pendataan maupun pendaftaran siswa baru baik dari sisi calon siswa maupun admin. Hal ini ditunjukkan dari hasil jajak pendapat/kuesioner yang dilakukan dimana pernyataan aplikasi cukup membantu dalam proses pendataan maupun pendaftaran mendapat suara Setuju sebanyak </a:t>
            </a:r>
            <a:r>
              <a:rPr lang="sv-SE" sz="2800" dirty="0">
                <a:solidFill>
                  <a:srgbClr val="FF0000"/>
                </a:solidFill>
              </a:rPr>
              <a:t>58,3%</a:t>
            </a:r>
            <a:r>
              <a:rPr lang="sv-SE" sz="2800" dirty="0"/>
              <a:t> dan Sangat Setuju sebanyak </a:t>
            </a:r>
            <a:r>
              <a:rPr lang="sv-SE" sz="2800" dirty="0">
                <a:solidFill>
                  <a:srgbClr val="FF0000"/>
                </a:solidFill>
              </a:rPr>
              <a:t>8,3%</a:t>
            </a:r>
            <a:r>
              <a:rPr lang="sv-SE" sz="2800" dirty="0"/>
              <a:t> dari total hasil survei</a:t>
            </a:r>
            <a:r>
              <a:rPr lang="sv-SE" sz="2800" dirty="0" smtClean="0"/>
              <a:t>.</a:t>
            </a:r>
            <a:endParaRPr lang="id-ID" sz="2800" dirty="0" smtClean="0"/>
          </a:p>
        </p:txBody>
      </p:sp>
    </p:spTree>
    <p:extLst>
      <p:ext uri="{BB962C8B-B14F-4D97-AF65-F5344CB8AC3E}">
        <p14:creationId xmlns:p14="http://schemas.microsoft.com/office/powerpoint/2010/main" val="386318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sv-SE" sz="2800" dirty="0"/>
              <a:t>Aplikasi TEMANIS BARU mudah digunakan oleh kalangan calon siswa maupun staf sekolah karena fiturnya yang sederhana, dapat dilihat dari hasil kuesioner menunjukkan sebanyak </a:t>
            </a:r>
            <a:r>
              <a:rPr lang="sv-SE" sz="2800" dirty="0">
                <a:solidFill>
                  <a:srgbClr val="FF0000"/>
                </a:solidFill>
              </a:rPr>
              <a:t>33,3%</a:t>
            </a:r>
            <a:r>
              <a:rPr lang="sv-SE" sz="2800" dirty="0"/>
              <a:t> Setuju dan </a:t>
            </a:r>
            <a:r>
              <a:rPr lang="sv-SE" sz="2800" dirty="0">
                <a:solidFill>
                  <a:srgbClr val="FF0000"/>
                </a:solidFill>
              </a:rPr>
              <a:t>16,7%</a:t>
            </a:r>
            <a:r>
              <a:rPr lang="sv-SE" sz="2800" dirty="0"/>
              <a:t> Sangat Setuju dalam hal kemudahan menggunakan aplikasi ini.</a:t>
            </a:r>
            <a:endParaRPr lang="id-ID" sz="2800" dirty="0" smtClean="0"/>
          </a:p>
        </p:txBody>
      </p:sp>
    </p:spTree>
    <p:extLst>
      <p:ext uri="{BB962C8B-B14F-4D97-AF65-F5344CB8AC3E}">
        <p14:creationId xmlns:p14="http://schemas.microsoft.com/office/powerpoint/2010/main" val="9298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2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FF3300"/>
      </a:accent1>
      <a:accent2>
        <a:srgbClr val="0070C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364</TotalTime>
  <Words>410</Words>
  <Application>Microsoft Office PowerPoint</Application>
  <PresentationFormat>On-screen Show (4:3)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Trajan Pro</vt:lpstr>
      <vt:lpstr>Retrospect</vt:lpstr>
      <vt:lpstr>PowerPoint Presentation</vt:lpstr>
      <vt:lpstr>Latar Belakang</vt:lpstr>
      <vt:lpstr>Rumusan Masalah</vt:lpstr>
      <vt:lpstr>Tujuan dan Manfaat</vt:lpstr>
      <vt:lpstr>Tujuan dan Manfaat</vt:lpstr>
      <vt:lpstr>Ruang Lingkup</vt:lpstr>
      <vt:lpstr>PowerPoint Presentation</vt:lpstr>
      <vt:lpstr>Kesimpulan</vt:lpstr>
      <vt:lpstr>Kesimpulan</vt:lpstr>
      <vt:lpstr>Saran</vt:lpstr>
      <vt:lpstr>Saran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This</dc:creator>
  <cp:lastModifiedBy>sen</cp:lastModifiedBy>
  <cp:revision>24</cp:revision>
  <dcterms:created xsi:type="dcterms:W3CDTF">2016-08-05T11:27:52Z</dcterms:created>
  <dcterms:modified xsi:type="dcterms:W3CDTF">2016-08-19T07:25:26Z</dcterms:modified>
</cp:coreProperties>
</file>