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7" r:id="rId2"/>
    <p:sldId id="259" r:id="rId3"/>
    <p:sldId id="258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5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3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047" y="244699"/>
            <a:ext cx="390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 smtClean="0">
                <a:latin typeface="Trajan Pro" panose="02020502050506020301" pitchFamily="18" charset="0"/>
              </a:rPr>
              <a:t>Ujian Akhir</a:t>
            </a:r>
            <a:endParaRPr lang="en-GB" sz="4400" dirty="0">
              <a:latin typeface="Trajan Pro" panose="0202050205050602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507" y="1107081"/>
            <a:ext cx="6210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Sistem Penerimaan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Siswa Baru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(Temanis Baru)</a:t>
            </a:r>
            <a:endParaRPr lang="en-GB" sz="44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193" y="3383140"/>
            <a:ext cx="603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Oleh: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12.111.0782 – Kelvin Hermawan Leonardo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12.111.0791 – Jansen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12.111.1478 – Christian Yaputra</a:t>
            </a:r>
            <a:endParaRPr lang="en-GB" sz="2000" dirty="0">
              <a:latin typeface="Trajan Pro" panose="02020502050506020301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1475" y="3306939"/>
            <a:ext cx="8401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20" y="4972049"/>
            <a:ext cx="2053960" cy="12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800" dirty="0"/>
              <a:t>Berdasarkan hasil kuesioner, hanya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yang Setuju bahwa fitur yang tersedia sudah cukup jadi perlu ditambahkan lagi beberapa fitur seperti fitur notifikasi agar memudahkan calon siswa dalam mendapat informasi tentang feedback </a:t>
            </a:r>
            <a:r>
              <a:rPr lang="sv-SE" sz="2800" dirty="0" smtClean="0"/>
              <a:t>pendaftarannya.</a:t>
            </a:r>
            <a:endParaRPr lang="id-ID" sz="2800" dirty="0" smtClean="0"/>
          </a:p>
          <a:p>
            <a:pPr marL="0" indent="0">
              <a:buNone/>
            </a:pP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831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v-SE" sz="2800" dirty="0"/>
              <a:t>Perlu dilakukan beberapa perbaikan terutama pada bagian tampilan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dan typografi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supaya lebih menarik minat pengguna dan mempermudah pembacaan tulisan sehingga lebih nyaman digunakan.</a:t>
            </a: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5593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362" y="2767281"/>
            <a:ext cx="7773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Terima Kasih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Penerimaan siswa baru terdiri dari beberapa tahapan penerimaan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Pencatatan pendaftar memerlukan waktu yang relatif lama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Sistem online memudahkan calon siswa dalam proses pendaftaran</a:t>
            </a:r>
          </a:p>
        </p:txBody>
      </p:sp>
    </p:spTree>
    <p:extLst>
      <p:ext uri="{BB962C8B-B14F-4D97-AF65-F5344CB8AC3E}">
        <p14:creationId xmlns:p14="http://schemas.microsoft.com/office/powerpoint/2010/main" val="3090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Calon siswa yang ingin mendaftar terkadang terkendala jarak dan waktu.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Data atau berkas calon siswa masih ditangani secara manual atau semi </a:t>
            </a:r>
            <a:r>
              <a:rPr lang="id-ID" sz="2800" i="1" dirty="0" smtClean="0"/>
              <a:t>online</a:t>
            </a:r>
            <a:r>
              <a:rPr lang="id-ID" sz="2800" dirty="0" smtClean="0"/>
              <a:t> yang menyebabkan pelayanan yang relatif lama</a:t>
            </a:r>
          </a:p>
        </p:txBody>
      </p:sp>
    </p:spTree>
    <p:extLst>
      <p:ext uri="{BB962C8B-B14F-4D97-AF65-F5344CB8AC3E}">
        <p14:creationId xmlns:p14="http://schemas.microsoft.com/office/powerpoint/2010/main" val="4048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Tujuan:</a:t>
            </a:r>
          </a:p>
          <a:p>
            <a:pPr marL="0" indent="0">
              <a:buNone/>
            </a:pPr>
            <a:r>
              <a:rPr lang="id-ID" sz="2800" dirty="0"/>
              <a:t>Mengembangkan sistem penerimaan siswa baru yang memudahkan calon siswa dalam proses pendaftaran serta mempermudah pihak sekolah dalam mengatur pemrosesan data calon pendaftar.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1932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Manfaat</a:t>
            </a:r>
            <a:r>
              <a:rPr lang="id-ID" sz="2800" b="1" u="sng" dirty="0" smtClean="0"/>
              <a:t>:</a:t>
            </a:r>
            <a:endParaRPr lang="id-ID" sz="2800" b="1" u="sng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Siswa tidak perlu menghabiskan banyak biaya dan waktu untuk datang mendaftar di sekolah.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Siswa dapat dengan mudah mengakses informasi baik tentang pendaftaran maupun pengumuman </a:t>
            </a:r>
            <a:r>
              <a:rPr lang="id-ID" sz="2800" dirty="0" smtClean="0"/>
              <a:t>hasil.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304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800" dirty="0" smtClean="0"/>
              <a:t>Ruang </a:t>
            </a:r>
            <a:r>
              <a:rPr lang="sv-SE" sz="2800" dirty="0"/>
              <a:t>lingkup adalah siswa tingkat SMP dan </a:t>
            </a:r>
            <a:r>
              <a:rPr lang="sv-SE" sz="2800" dirty="0" smtClean="0"/>
              <a:t>SMA</a:t>
            </a: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Calon Siswa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Admin Sekolah</a:t>
            </a: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7538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9215" y="2767281"/>
            <a:ext cx="3485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Demo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800" dirty="0"/>
              <a:t>Aplikasi TEMANIS BARU cukup membantu dalam proses pendataan maupun pendaftaran siswa baru baik dari sisi calon siswa maupun admin. Hal ini ditunjukkan dari hasil jajak pendapat/kuesioner yang dilakukan dimana pernyataan aplikasi cukup membantu dalam proses pendataan maupun pendaftaran mendapat suara Setuju sebanyak </a:t>
            </a:r>
            <a:r>
              <a:rPr lang="sv-SE" sz="2800" dirty="0">
                <a:solidFill>
                  <a:srgbClr val="FF0000"/>
                </a:solidFill>
              </a:rPr>
              <a:t>58,3%</a:t>
            </a:r>
            <a:r>
              <a:rPr lang="sv-SE" sz="2800" dirty="0"/>
              <a:t> dan Sangat Setuju sebanyak </a:t>
            </a:r>
            <a:r>
              <a:rPr lang="sv-SE" sz="2800" dirty="0">
                <a:solidFill>
                  <a:srgbClr val="FF0000"/>
                </a:solidFill>
              </a:rPr>
              <a:t>8,3%</a:t>
            </a:r>
            <a:r>
              <a:rPr lang="sv-SE" sz="2800" dirty="0"/>
              <a:t> dari total hasil survei</a:t>
            </a:r>
            <a:r>
              <a:rPr lang="sv-SE" sz="2800" dirty="0" smtClean="0"/>
              <a:t>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86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v-SE" sz="2800" dirty="0"/>
              <a:t>Aplikasi TEMANIS BARU mudah digunakan oleh kalangan calon siswa maupun staf sekolah karena fiturnya yang sederhana, dapat dilihat dari hasil kuesioner menunjukkan sebanyak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Setuju dan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Sangat Setuju dalam hal kemudahan menggunakan aplikasi ini.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9298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3300"/>
      </a:accent1>
      <a:accent2>
        <a:srgbClr val="0070C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284</TotalTime>
  <Words>334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Trajan Pro</vt:lpstr>
      <vt:lpstr>Retrospect</vt:lpstr>
      <vt:lpstr>PowerPoint Presentation</vt:lpstr>
      <vt:lpstr>Latar Belakang</vt:lpstr>
      <vt:lpstr>Rumusan Masalah</vt:lpstr>
      <vt:lpstr>Tujuan dan Manfaat</vt:lpstr>
      <vt:lpstr>Tujuan dan Manfaat</vt:lpstr>
      <vt:lpstr>Ruang Lingkup</vt:lpstr>
      <vt:lpstr>PowerPoint Presentation</vt:lpstr>
      <vt:lpstr>Kesimpulan</vt:lpstr>
      <vt:lpstr>Kesimpulan</vt:lpstr>
      <vt:lpstr>Saran</vt:lpstr>
      <vt:lpstr>Saran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</dc:creator>
  <cp:lastModifiedBy>This</cp:lastModifiedBy>
  <cp:revision>19</cp:revision>
  <dcterms:created xsi:type="dcterms:W3CDTF">2016-08-05T11:27:52Z</dcterms:created>
  <dcterms:modified xsi:type="dcterms:W3CDTF">2016-08-08T06:14:13Z</dcterms:modified>
</cp:coreProperties>
</file>