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5B13D-6245-74EC-18B5-DE900B17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753A9-EB4D-F72D-F677-D85B29DF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707E-6E7A-4002-59DC-D868F8B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5F42-7887-7C5E-A199-ED38CC1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3168-8A05-A515-91EA-E995BCD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74298-3F46-220F-B93D-451C9F43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ECCF4-7AFE-8C0C-85A7-FC289959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6195-F1DD-87BC-21AB-225CE6A8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CFAD-095D-1651-9AD0-70BF5645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B302-BF05-52FF-82AB-2968190A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106E3-0AC1-EF0C-37AE-7B419E91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74F7B-3883-555F-14C2-3FE2A39C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3693D-D775-ADE1-ADE4-1D2EBED1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E1448-B3B7-1DB7-00B6-D81401AF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9B295-E4EB-0A99-A209-85B0E2D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F5C3-22EA-105E-3AC0-3FCA4367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B35BA-F036-F516-E9A2-B0635E28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45A26-0E5F-610F-02D5-FE4C6B36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ECC8E-27FC-136E-5F89-977E8E33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2867-B41B-0F30-8B19-9F22EAC8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CB6D-C94E-C84F-DBDD-510F360F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6659B-31A1-0A8B-81DD-E561A8DC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392C3-6717-965C-E4DA-2030132A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1F2C-0E60-FA2B-3314-6154829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BBDFF-EC3C-82F6-0C69-AAEF35E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6BF37-6218-BE73-A495-3A7894B0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3DCF4-E43E-645F-5C3B-41D273DF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A0F78-A8E7-D8C8-DD39-4C0E58EA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F990B-8F90-E703-2115-E2B21E00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D4FD1-6FB0-402C-787B-078B8B6C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740F3-11C4-F74B-D7F8-ABA9B142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8FA7-89F0-1888-C763-2C02A258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961CD-01E6-3F9F-69B5-9FA67B5C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32AFB-ABA4-F4F7-659F-71A91910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473F0-6F74-71A2-0794-C76381C6B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3E9FD-26C4-52DB-66E6-0AA627579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FC20D8-2498-EA49-653B-1AEF9D1F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22170D-2E35-47CB-C13C-9BA21E15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F7379D-BFF9-779B-57D0-CD722D2A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7B9F-BA4B-D0D9-6144-E7C51A47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3D91E0-3355-87DF-BAEF-C3054EB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D6F3C2-8CD2-BF6D-2B30-BBA131C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A809B-F12F-A549-9133-AF45FE4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DEB04-BFD4-9078-C72F-9A0D9DD4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BC5BF2-2D9F-CA45-FBB9-796A2DC0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DB4C3-88B6-91E0-22AC-7FE327D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695AA-3696-98C3-1AB6-E89D56AD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26257-D471-008E-0B1A-1C9E37FD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82A4E-90A3-17A3-C84D-B2D31984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CD799-3CC2-4FB0-5967-9C1C1FE4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7BAFF-1593-AE7E-0827-5C22D4B2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B2A13-E207-E722-FD27-3362B85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21E7-F244-4EC9-A420-78755249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2D8518-8AD7-4C62-4534-76205EF0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5118E-23D4-7236-68B1-44FF7F68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78D5B-9EC3-D5C4-C093-AA261D8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76778-8D0C-9399-C5AA-DE05B55C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CEE3F-A5FE-C373-1C4B-9095D74E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742336-5485-85B6-0CDF-1E04A581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FF6E8-3EC4-FE24-6D6F-93DABB5E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1701D-1710-7B96-7677-C1C7D58E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D3DEF-5D21-D954-6D9C-B318AE270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A772A-7C17-758D-A696-467F94F0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2434-F410-4802-E075-CDDE2579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862"/>
            <a:ext cx="9144000" cy="124287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/>
              <a:t>웹 제작 실전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E11D3-B41C-9903-A197-83F63F0C9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75029"/>
            <a:ext cx="12191999" cy="4607511"/>
          </a:xfrm>
        </p:spPr>
        <p:txBody>
          <a:bodyPr>
            <a:normAutofit lnSpcReduction="10000"/>
          </a:bodyPr>
          <a:lstStyle/>
          <a:p>
            <a:r>
              <a:rPr lang="ko-KR" altLang="en-US" sz="2800" b="1" dirty="0"/>
              <a:t>수업 시작 전</a:t>
            </a:r>
            <a:endParaRPr lang="en-US" altLang="ko-KR" sz="2800" b="1" dirty="0"/>
          </a:p>
          <a:p>
            <a:r>
              <a:rPr lang="en-US" altLang="ko-KR" sz="3600" b="1" dirty="0" err="1"/>
              <a:t>Streamlit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 (pip install </a:t>
            </a:r>
            <a:r>
              <a:rPr lang="en-US" altLang="ko-KR" sz="3600" b="1" dirty="0" err="1"/>
              <a:t>streamlit</a:t>
            </a:r>
            <a:r>
              <a:rPr lang="en-US" altLang="ko-KR" sz="3600" b="1" dirty="0"/>
              <a:t>)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사이트에서 파일 다운로드 및 </a:t>
            </a:r>
            <a:r>
              <a:rPr lang="en-US" altLang="ko-KR" sz="3600" b="1" dirty="0"/>
              <a:t>STL </a:t>
            </a:r>
            <a:r>
              <a:rPr lang="ko-KR" altLang="en-US" sz="3600" b="1" dirty="0"/>
              <a:t>폴더 안에 풀기</a:t>
            </a:r>
            <a:endParaRPr lang="en-US" altLang="ko-KR" sz="3600" b="1" dirty="0"/>
          </a:p>
          <a:p>
            <a:r>
              <a:rPr lang="en-US" altLang="ko-KR" sz="3600" b="1" dirty="0"/>
              <a:t>(STL</a:t>
            </a:r>
            <a:r>
              <a:rPr lang="ko-KR" altLang="en-US" sz="3600" b="1" dirty="0"/>
              <a:t> 폴더 안에 파일만 </a:t>
            </a:r>
            <a:r>
              <a:rPr lang="ko-KR" altLang="en-US" sz="3600" b="1" dirty="0" err="1"/>
              <a:t>넣어야함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폴더가 들어가면 안됨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경로 오류 생김</a:t>
            </a:r>
            <a:r>
              <a:rPr lang="en-US" altLang="ko-KR" sz="3600" b="1" dirty="0"/>
              <a:t>)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VSC </a:t>
            </a:r>
            <a:r>
              <a:rPr lang="ko-KR" altLang="en-US" sz="3600" b="1" dirty="0"/>
              <a:t>세팅 준비</a:t>
            </a:r>
            <a:endParaRPr lang="en-US" altLang="ko-KR" sz="3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65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4FCE3-08DE-A850-02E9-0BEEC5AE4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9E03C-3CF7-B35A-085E-09D70228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 err="1"/>
              <a:t>최상단</a:t>
            </a:r>
            <a:r>
              <a:rPr lang="ko-KR" altLang="en-US" dirty="0"/>
              <a:t> 게시판 </a:t>
            </a:r>
            <a:r>
              <a:rPr lang="ko-KR" altLang="en-US" dirty="0" err="1"/>
              <a:t>소개글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702A1-5451-8A13-F54F-95985CDFB548}"/>
              </a:ext>
            </a:extLst>
          </p:cNvPr>
          <p:cNvSpPr txBox="1"/>
          <p:nvPr/>
        </p:nvSpPr>
        <p:spPr>
          <a:xfrm>
            <a:off x="0" y="1905506"/>
            <a:ext cx="5335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[1, 2]</a:t>
            </a:r>
            <a:r>
              <a:rPr lang="ko-KR" altLang="en-US" sz="2400" dirty="0"/>
              <a:t>는 첫 번째 칼럼의 너비를 </a:t>
            </a:r>
            <a:r>
              <a:rPr lang="en-US" altLang="ko-KR" sz="2400" dirty="0"/>
              <a:t>1</a:t>
            </a:r>
            <a:r>
              <a:rPr lang="ko-KR" altLang="en-US" sz="2400" dirty="0"/>
              <a:t>로</a:t>
            </a:r>
            <a:r>
              <a:rPr lang="en-US" altLang="ko-KR" sz="2400" dirty="0"/>
              <a:t>, </a:t>
            </a:r>
            <a:r>
              <a:rPr lang="ko-KR" altLang="en-US" sz="2400" dirty="0"/>
              <a:t>두 번째 칼럼의 너비를 </a:t>
            </a:r>
            <a:r>
              <a:rPr lang="en-US" altLang="ko-KR" sz="2400" dirty="0"/>
              <a:t>2</a:t>
            </a:r>
            <a:r>
              <a:rPr lang="ko-KR" altLang="en-US" sz="2400" dirty="0"/>
              <a:t>로 설정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r>
              <a:rPr lang="en-US" altLang="ko-KR" sz="2400" dirty="0"/>
              <a:t>-col1</a:t>
            </a:r>
            <a:r>
              <a:rPr lang="ko-KR" altLang="en-US" sz="2400" dirty="0"/>
              <a:t>에는 로고 이미지</a:t>
            </a:r>
          </a:p>
          <a:p>
            <a:endParaRPr lang="ko-KR" altLang="en-US" sz="2400" dirty="0"/>
          </a:p>
          <a:p>
            <a:r>
              <a:rPr lang="en-US" altLang="ko-KR" sz="2400" dirty="0"/>
              <a:t>-"Logo.png" </a:t>
            </a:r>
            <a:r>
              <a:rPr lang="ko-KR" altLang="en-US" sz="2400" dirty="0"/>
              <a:t>파일을 현재 디렉토리에서 불러오며</a:t>
            </a:r>
            <a:r>
              <a:rPr lang="en-US" altLang="ko-KR" sz="2400" dirty="0"/>
              <a:t>, </a:t>
            </a:r>
            <a:r>
              <a:rPr lang="ko-KR" altLang="en-US" sz="2400" dirty="0"/>
              <a:t>너비는 </a:t>
            </a:r>
            <a:r>
              <a:rPr lang="en-US" altLang="ko-KR" sz="2400" dirty="0"/>
              <a:t>150px</a:t>
            </a:r>
            <a:r>
              <a:rPr lang="ko-KR" altLang="en-US" sz="2400" dirty="0"/>
              <a:t>로 지정</a:t>
            </a:r>
          </a:p>
          <a:p>
            <a:endParaRPr lang="ko-KR" altLang="en-US" sz="2400" dirty="0"/>
          </a:p>
          <a:p>
            <a:r>
              <a:rPr lang="en-US" altLang="ko-KR" sz="2400" dirty="0"/>
              <a:t>-col2</a:t>
            </a:r>
            <a:r>
              <a:rPr lang="ko-KR" altLang="en-US" sz="2400" dirty="0"/>
              <a:t>에 관리자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19F563-89CF-E68A-5E15-7DB43552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6" y="1233015"/>
            <a:ext cx="4557204" cy="50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4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B36BD-5A4E-8C10-B991-C278067BA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3E63-26C5-47C8-EE52-49648A7F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세션 상태 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688FE-1AA4-59FB-C73A-531A47EA4BDD}"/>
              </a:ext>
            </a:extLst>
          </p:cNvPr>
          <p:cNvSpPr txBox="1"/>
          <p:nvPr/>
        </p:nvSpPr>
        <p:spPr>
          <a:xfrm>
            <a:off x="0" y="1976527"/>
            <a:ext cx="5335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posts </a:t>
            </a:r>
            <a:r>
              <a:rPr lang="ko-KR" altLang="en-US" sz="2400" dirty="0"/>
              <a:t>키가 없으면 게시글 저장용 리스트를 생성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각 </a:t>
            </a:r>
            <a:r>
              <a:rPr lang="ko-KR" altLang="en-US" sz="2400" dirty="0" err="1"/>
              <a:t>게시글별</a:t>
            </a:r>
            <a:r>
              <a:rPr lang="ko-KR" altLang="en-US" sz="2400" dirty="0"/>
              <a:t> 댓글을 저장할 </a:t>
            </a:r>
            <a:endParaRPr lang="en-US" altLang="ko-KR" sz="2400" dirty="0"/>
          </a:p>
          <a:p>
            <a:r>
              <a:rPr lang="ko-KR" altLang="en-US" sz="2400" dirty="0" err="1"/>
              <a:t>딕셔너리</a:t>
            </a:r>
            <a:r>
              <a:rPr lang="ko-KR" altLang="en-US" sz="2400" dirty="0"/>
              <a:t> 형태의 댓글 저장소를 만듦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예</a:t>
            </a:r>
            <a:r>
              <a:rPr lang="en-US" altLang="ko-KR" sz="2400" dirty="0"/>
              <a:t>: {0: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1, </a:t>
            </a:r>
            <a:r>
              <a:rPr lang="ko-KR" altLang="en-US" sz="2400" dirty="0"/>
              <a:t>댓글</a:t>
            </a:r>
            <a:r>
              <a:rPr lang="en-US" altLang="ko-KR" sz="2400" dirty="0"/>
              <a:t>2], 1: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1]}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C2A21-B075-9732-C1B3-A68FA367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47" y="2487877"/>
            <a:ext cx="6475753" cy="18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20E9-6EF9-5BD2-66C4-B809B243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46BFF-B24B-497B-915C-B3AE1957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029243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세션 상태 초기화</a:t>
            </a:r>
            <a:r>
              <a:rPr lang="en-US" altLang="ko-KR" dirty="0"/>
              <a:t>) + (</a:t>
            </a:r>
            <a:r>
              <a:rPr lang="ko-KR" altLang="en-US" dirty="0"/>
              <a:t>사이드바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2C5-D9AE-0862-BF48-CD233C1BE53A}"/>
              </a:ext>
            </a:extLst>
          </p:cNvPr>
          <p:cNvSpPr txBox="1"/>
          <p:nvPr/>
        </p:nvSpPr>
        <p:spPr>
          <a:xfrm>
            <a:off x="0" y="1976527"/>
            <a:ext cx="533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posts </a:t>
            </a:r>
            <a:r>
              <a:rPr lang="ko-KR" altLang="en-US" sz="2400" dirty="0"/>
              <a:t>키가 없으면 게시글 저장용 리스트를 생성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각 </a:t>
            </a:r>
            <a:r>
              <a:rPr lang="ko-KR" altLang="en-US" sz="2400" dirty="0" err="1"/>
              <a:t>게시글별</a:t>
            </a:r>
            <a:r>
              <a:rPr lang="ko-KR" altLang="en-US" sz="2400" dirty="0"/>
              <a:t> 댓글을 저장할 </a:t>
            </a:r>
            <a:endParaRPr lang="en-US" altLang="ko-KR" sz="2400" dirty="0"/>
          </a:p>
          <a:p>
            <a:r>
              <a:rPr lang="ko-KR" altLang="en-US" sz="2400" dirty="0" err="1"/>
              <a:t>딕셔너리</a:t>
            </a:r>
            <a:r>
              <a:rPr lang="ko-KR" altLang="en-US" sz="2400" dirty="0"/>
              <a:t> 형태의 댓글 저장소를 만듦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: {0: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1, </a:t>
            </a:r>
            <a:r>
              <a:rPr lang="ko-KR" altLang="en-US" sz="2400" dirty="0"/>
              <a:t>댓글</a:t>
            </a:r>
            <a:r>
              <a:rPr lang="en-US" altLang="ko-KR" sz="2400" dirty="0"/>
              <a:t>2], 1: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1]}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왼쪽 사이드바에 </a:t>
            </a:r>
            <a:r>
              <a:rPr lang="en-US" altLang="ko-KR" sz="2400" dirty="0"/>
              <a:t>radio </a:t>
            </a:r>
            <a:r>
              <a:rPr lang="ko-KR" altLang="en-US" sz="2400" dirty="0"/>
              <a:t>버튼을 만들어 메뉴 전환 기능 제공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menu </a:t>
            </a:r>
            <a:r>
              <a:rPr lang="ko-KR" altLang="en-US" sz="2400" dirty="0"/>
              <a:t>변수에 현재 선택된 메뉴 문자열이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7B9B9-D98A-892F-2CD5-74C859B3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47" y="2487877"/>
            <a:ext cx="6475753" cy="1882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386B9C-38F6-759E-E69D-9D03FA61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7" y="5174142"/>
            <a:ext cx="6475753" cy="7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E61D8-A65A-52FA-AB21-E5F6C92A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6372-1CFF-4886-D78D-120422A9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글 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94B47-5F22-87EF-A908-E9066D84D3C4}"/>
              </a:ext>
            </a:extLst>
          </p:cNvPr>
          <p:cNvSpPr txBox="1"/>
          <p:nvPr/>
        </p:nvSpPr>
        <p:spPr>
          <a:xfrm>
            <a:off x="150920" y="1426112"/>
            <a:ext cx="5335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메뉴에서 </a:t>
            </a:r>
            <a:r>
              <a:rPr lang="en-US" altLang="ko-KR" sz="2400" dirty="0"/>
              <a:t>"</a:t>
            </a:r>
            <a:r>
              <a:rPr lang="ko-KR" altLang="en-US" sz="2400" dirty="0"/>
              <a:t>글쓰기</a:t>
            </a:r>
            <a:r>
              <a:rPr lang="en-US" altLang="ko-KR" sz="2400" dirty="0"/>
              <a:t>"</a:t>
            </a:r>
            <a:r>
              <a:rPr lang="ko-KR" altLang="en-US" sz="2400" dirty="0"/>
              <a:t>를 선택했을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글 입력 창을 보여줌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닉네임</a:t>
            </a:r>
            <a:r>
              <a:rPr lang="en-US" altLang="ko-KR" sz="2400" dirty="0"/>
              <a:t>, </a:t>
            </a:r>
            <a:r>
              <a:rPr lang="ko-KR" altLang="en-US" sz="2400" dirty="0"/>
              <a:t>비밀번호</a:t>
            </a:r>
            <a:r>
              <a:rPr lang="en-US" altLang="ko-KR" sz="2400" dirty="0"/>
              <a:t>, </a:t>
            </a:r>
            <a:r>
              <a:rPr lang="ko-KR" altLang="en-US" sz="2400" dirty="0"/>
              <a:t>제목</a:t>
            </a:r>
            <a:r>
              <a:rPr lang="en-US" altLang="ko-KR" sz="2400" dirty="0"/>
              <a:t>, </a:t>
            </a:r>
            <a:r>
              <a:rPr lang="ko-KR" altLang="en-US" sz="2400" dirty="0"/>
              <a:t>본문을 입력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비밀번호는 </a:t>
            </a:r>
            <a:r>
              <a:rPr lang="en-US" altLang="ko-KR" sz="2400" dirty="0"/>
              <a:t>type="password"</a:t>
            </a:r>
            <a:r>
              <a:rPr lang="ko-KR" altLang="en-US" sz="2400" dirty="0"/>
              <a:t>로 감춰서 표시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모든 항목이 채워졌을 때만 게시글을 </a:t>
            </a:r>
            <a:r>
              <a:rPr lang="en-US" altLang="ko-KR" sz="2400" dirty="0"/>
              <a:t>posts</a:t>
            </a:r>
            <a:r>
              <a:rPr lang="ko-KR" altLang="en-US" sz="2400" dirty="0"/>
              <a:t>에 저장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하나라도 빠지면 오류 메시지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FE3F4-EA20-F9A0-3102-CE2D7D9F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64" y="1854260"/>
            <a:ext cx="6809536" cy="33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01E4C-91DC-52DA-9E3D-7C4A6B88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B51D-5AEB-CB9C-D0C5-79BC1BEC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글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7DBDA-B7EA-DD99-81AF-B8D39A495E13}"/>
              </a:ext>
            </a:extLst>
          </p:cNvPr>
          <p:cNvSpPr txBox="1"/>
          <p:nvPr/>
        </p:nvSpPr>
        <p:spPr>
          <a:xfrm>
            <a:off x="150920" y="1426112"/>
            <a:ext cx="5717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메뉴에서 </a:t>
            </a:r>
            <a:r>
              <a:rPr lang="en-US" altLang="ko-KR" sz="2400" dirty="0"/>
              <a:t>"</a:t>
            </a:r>
            <a:r>
              <a:rPr lang="ko-KR" altLang="en-US" sz="2400" dirty="0" err="1"/>
              <a:t>전체글</a:t>
            </a:r>
            <a:r>
              <a:rPr lang="en-US" altLang="ko-KR" sz="2400" dirty="0"/>
              <a:t>" </a:t>
            </a:r>
            <a:r>
              <a:rPr lang="ko-KR" altLang="en-US" sz="2400" dirty="0"/>
              <a:t>선택 시 실행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글이 하나도 없으면 안내 메시지 출력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작성된 글이 있다면</a:t>
            </a:r>
            <a:r>
              <a:rPr lang="en-US" altLang="ko-KR" sz="2400" dirty="0"/>
              <a:t>, </a:t>
            </a:r>
            <a:r>
              <a:rPr lang="ko-KR" altLang="en-US" sz="2400" dirty="0"/>
              <a:t>이 코드는 모든 게시글을 하나씩 화면에 표시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enumerate()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안에서</a:t>
            </a:r>
            <a:endParaRPr lang="en-US" altLang="ko-KR" sz="2400" dirty="0"/>
          </a:p>
          <a:p>
            <a:r>
              <a:rPr lang="en-US" altLang="ko-KR" sz="2400" dirty="0" err="1"/>
              <a:t>i</a:t>
            </a:r>
            <a:r>
              <a:rPr lang="en-US" altLang="ko-KR" sz="2400" dirty="0"/>
              <a:t>(</a:t>
            </a:r>
            <a:r>
              <a:rPr lang="ko-KR" altLang="en-US" sz="2400" dirty="0"/>
              <a:t>인덱스 번호</a:t>
            </a:r>
            <a:r>
              <a:rPr lang="en-US" altLang="ko-KR" sz="2400" dirty="0"/>
              <a:t>, 0</a:t>
            </a:r>
            <a:r>
              <a:rPr lang="ko-KR" altLang="en-US" sz="2400" dirty="0"/>
              <a:t>부터 시작</a:t>
            </a:r>
            <a:r>
              <a:rPr lang="en-US" altLang="ko-KR" sz="2400" dirty="0"/>
              <a:t>)</a:t>
            </a:r>
            <a:r>
              <a:rPr lang="ko-KR" altLang="en-US" sz="2400" dirty="0"/>
              <a:t>와 </a:t>
            </a:r>
            <a:r>
              <a:rPr lang="en-US" altLang="ko-KR" sz="2400" dirty="0"/>
              <a:t>post(</a:t>
            </a:r>
            <a:r>
              <a:rPr lang="ko-KR" altLang="en-US" sz="2400" dirty="0"/>
              <a:t>게시글 내용</a:t>
            </a:r>
            <a:r>
              <a:rPr lang="en-US" altLang="ko-KR" sz="2400" dirty="0"/>
              <a:t>)</a:t>
            </a:r>
            <a:r>
              <a:rPr lang="ko-KR" altLang="en-US" sz="2400" dirty="0"/>
              <a:t>를 동시에 가져옴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expander</a:t>
            </a:r>
            <a:r>
              <a:rPr lang="ko-KR" altLang="en-US" sz="2400" dirty="0"/>
              <a:t>에서 글 내용 출력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(</a:t>
            </a:r>
            <a:r>
              <a:rPr lang="ko-KR" altLang="en-US" sz="2400" dirty="0"/>
              <a:t>상자 제목은 글 제목 </a:t>
            </a:r>
            <a:r>
              <a:rPr lang="en-US" altLang="ko-KR" sz="2400" dirty="0"/>
              <a:t>- </a:t>
            </a:r>
            <a:r>
              <a:rPr lang="ko-KR" altLang="en-US" sz="2400" dirty="0"/>
              <a:t>작성자 형태로 표시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3F9EA-FC90-B3D7-27AB-5C73C4AA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75" y="2375063"/>
            <a:ext cx="6312105" cy="21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5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1A452-4F7D-6D68-724C-F5EB668F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471CC-49BF-61A9-F458-1A73C67B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댓글 보기 및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CC597-717E-8EF6-59B2-21DDACE47272}"/>
              </a:ext>
            </a:extLst>
          </p:cNvPr>
          <p:cNvSpPr txBox="1"/>
          <p:nvPr/>
        </p:nvSpPr>
        <p:spPr>
          <a:xfrm>
            <a:off x="187254" y="1410644"/>
            <a:ext cx="5717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현재 게시글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</a:t>
            </a:r>
            <a:r>
              <a:rPr lang="en-US" altLang="ko-KR" sz="2400" dirty="0"/>
              <a:t>)</a:t>
            </a:r>
            <a:r>
              <a:rPr lang="ko-KR" altLang="en-US" sz="2400" dirty="0"/>
              <a:t>에 달린 댓글이 있다면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각각 출력</a:t>
            </a:r>
            <a:r>
              <a:rPr lang="en-US" altLang="ko-KR" sz="2400" dirty="0"/>
              <a:t>: - </a:t>
            </a:r>
            <a:r>
              <a:rPr lang="ko-KR" altLang="en-US" sz="2400" dirty="0"/>
              <a:t>닉네임</a:t>
            </a:r>
            <a:r>
              <a:rPr lang="en-US" altLang="ko-KR" sz="2400" dirty="0"/>
              <a:t>: </a:t>
            </a:r>
            <a:r>
              <a:rPr lang="ko-KR" altLang="en-US" sz="2400" dirty="0"/>
              <a:t>댓글내용</a:t>
            </a:r>
          </a:p>
          <a:p>
            <a:r>
              <a:rPr lang="en-US" altLang="ko-KR" sz="2400" dirty="0"/>
              <a:t>   	</a:t>
            </a:r>
            <a:r>
              <a:rPr lang="ko-KR" altLang="en-US" sz="2400" dirty="0"/>
              <a:t>없다면</a:t>
            </a:r>
            <a:r>
              <a:rPr lang="en-US" altLang="ko-KR" sz="2400" dirty="0"/>
              <a:t>: </a:t>
            </a:r>
            <a:r>
              <a:rPr lang="ko-KR" altLang="en-US" sz="2400" dirty="0"/>
              <a:t>댓글이 없습니다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댓글을 작성할 입력 칸 </a:t>
            </a:r>
            <a:r>
              <a:rPr lang="en-US" altLang="ko-KR" sz="2400" dirty="0"/>
              <a:t>3</a:t>
            </a:r>
            <a:r>
              <a:rPr lang="ko-KR" altLang="en-US" sz="2400" dirty="0"/>
              <a:t>개가 나타남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닉네임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비밀번호 </a:t>
            </a:r>
            <a:r>
              <a:rPr lang="en-US" altLang="ko-KR" sz="2400" dirty="0"/>
              <a:t>(</a:t>
            </a:r>
            <a:r>
              <a:rPr lang="ko-KR" altLang="en-US" sz="2400" dirty="0"/>
              <a:t>보안 처리됨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댓글 내용</a:t>
            </a:r>
            <a:endParaRPr lang="en-US" altLang="ko-KR" sz="2400" dirty="0"/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key=</a:t>
            </a:r>
            <a:r>
              <a:rPr lang="en-US" altLang="ko-KR" sz="2400" dirty="0" err="1"/>
              <a:t>f"nick</a:t>
            </a:r>
            <a:r>
              <a:rPr lang="en-US" altLang="ko-KR" sz="2400" dirty="0"/>
              <a:t>_{</a:t>
            </a:r>
            <a:r>
              <a:rPr lang="en-US" altLang="ko-KR" sz="2400" dirty="0" err="1"/>
              <a:t>i</a:t>
            </a:r>
            <a:r>
              <a:rPr lang="en-US" altLang="ko-KR" sz="2400" dirty="0"/>
              <a:t>}" </a:t>
            </a:r>
            <a:r>
              <a:rPr lang="ko-KR" altLang="en-US" sz="2400" dirty="0"/>
              <a:t>같은 코드는 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각 </a:t>
            </a:r>
            <a:r>
              <a:rPr lang="ko-KR" altLang="en-US" sz="2400" dirty="0" err="1"/>
              <a:t>게시글마다</a:t>
            </a:r>
            <a:r>
              <a:rPr lang="ko-KR" altLang="en-US" sz="2400" dirty="0"/>
              <a:t> 입력창을 구분하기 위     한 고유 식별자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A919E-0F16-3168-66B2-593AAC23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98" y="2050742"/>
            <a:ext cx="6456201" cy="30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E669D-976F-AADB-2C66-DB6CB757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7E763-DF0D-CE4C-755C-2C3A6AFB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400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댓글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4B29D-6B45-3336-FB4C-F74BC87A29BC}"/>
              </a:ext>
            </a:extLst>
          </p:cNvPr>
          <p:cNvSpPr txBox="1"/>
          <p:nvPr/>
        </p:nvSpPr>
        <p:spPr>
          <a:xfrm>
            <a:off x="87090" y="856357"/>
            <a:ext cx="61450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/>
              <a:t>게시글마다</a:t>
            </a:r>
            <a:r>
              <a:rPr lang="ko-KR" altLang="en-US" sz="2400" dirty="0"/>
              <a:t> 다르게 동작하게 하기 위해 </a:t>
            </a:r>
            <a:r>
              <a:rPr lang="en-US" altLang="ko-KR" sz="2400" dirty="0"/>
              <a:t>key</a:t>
            </a:r>
            <a:r>
              <a:rPr lang="ko-KR" altLang="en-US" sz="2400" dirty="0"/>
              <a:t>를 </a:t>
            </a:r>
            <a:r>
              <a:rPr lang="en-US" altLang="ko-KR" sz="2400" dirty="0"/>
              <a:t>submit_{</a:t>
            </a:r>
            <a:r>
              <a:rPr lang="en-US" altLang="ko-KR" sz="2400" dirty="0" err="1"/>
              <a:t>i</a:t>
            </a:r>
            <a:r>
              <a:rPr lang="en-US" altLang="ko-KR" sz="2400" dirty="0"/>
              <a:t>}</a:t>
            </a:r>
            <a:r>
              <a:rPr lang="ko-KR" altLang="en-US" sz="2400" dirty="0"/>
              <a:t>로 구분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입력한 값이 모두 </a:t>
            </a:r>
            <a:r>
              <a:rPr lang="ko-KR" altLang="en-US" sz="2400" dirty="0" err="1"/>
              <a:t>비어있지</a:t>
            </a:r>
            <a:r>
              <a:rPr lang="ko-KR" altLang="en-US" sz="2400" dirty="0"/>
              <a:t> 않다면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(if </a:t>
            </a:r>
            <a:r>
              <a:rPr lang="en-US" altLang="ko-KR" sz="2400" dirty="0" err="1"/>
              <a:t>c_nick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c_pwd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c_text</a:t>
            </a:r>
            <a:r>
              <a:rPr lang="en-US" altLang="ko-KR" sz="2400" dirty="0"/>
              <a:t>:)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댓글을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형태로 저장</a:t>
            </a:r>
            <a:r>
              <a:rPr lang="en-US" altLang="ko-KR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{"nickname": "</a:t>
            </a:r>
            <a:r>
              <a:rPr lang="ko-KR" altLang="en-US" sz="2400" dirty="0"/>
              <a:t>입력한 닉네임</a:t>
            </a:r>
            <a:r>
              <a:rPr lang="en-US" altLang="ko-KR" sz="2400" dirty="0"/>
              <a:t>", </a:t>
            </a:r>
          </a:p>
          <a:p>
            <a:r>
              <a:rPr lang="en-US" altLang="ko-KR" sz="2400" dirty="0"/>
              <a:t>    "content": "</a:t>
            </a:r>
            <a:r>
              <a:rPr lang="ko-KR" altLang="en-US" sz="2400" dirty="0"/>
              <a:t>입력한 댓글</a:t>
            </a:r>
            <a:r>
              <a:rPr lang="en-US" altLang="ko-KR" sz="2400" dirty="0"/>
              <a:t>"}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해당 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</a:t>
            </a:r>
            <a:r>
              <a:rPr lang="en-US" altLang="ko-KR" sz="2400" dirty="0"/>
              <a:t>)</a:t>
            </a:r>
            <a:r>
              <a:rPr lang="ko-KR" altLang="en-US" sz="2400" dirty="0"/>
              <a:t>의 댓글 리스트가 없으면</a:t>
            </a:r>
            <a:endParaRPr lang="en-US" altLang="ko-KR" sz="2400" dirty="0"/>
          </a:p>
          <a:p>
            <a:r>
              <a:rPr lang="ko-KR" altLang="en-US" sz="2400" dirty="0"/>
              <a:t>오류 없이 댓글을 추가할 수 있도록 </a:t>
            </a:r>
            <a:endParaRPr lang="en-US" altLang="ko-KR" sz="2400" dirty="0"/>
          </a:p>
          <a:p>
            <a:r>
              <a:rPr lang="ko-KR" altLang="en-US" sz="2400" dirty="0"/>
              <a:t>빈 리스트로 초기화함 </a:t>
            </a:r>
            <a:r>
              <a:rPr lang="en-US" altLang="ko-KR" sz="2400" dirty="0"/>
              <a:t>(</a:t>
            </a:r>
            <a:r>
              <a:rPr lang="ko-KR" altLang="en-US" sz="2400" dirty="0"/>
              <a:t>없는 키에 접근 </a:t>
            </a:r>
            <a:r>
              <a:rPr lang="en-US" altLang="ko-KR" sz="2400" dirty="0"/>
              <a:t>x)</a:t>
            </a:r>
            <a:endParaRPr lang="ko-KR" altLang="en-US" sz="2400" dirty="0"/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댓글을 </a:t>
            </a:r>
            <a:r>
              <a:rPr lang="en-US" altLang="ko-KR" sz="2400" dirty="0"/>
              <a:t>append()</a:t>
            </a:r>
            <a:r>
              <a:rPr lang="ko-KR" altLang="en-US" sz="2400" dirty="0"/>
              <a:t>로 추가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성공 및 실패 메시지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730CB-58F4-FC60-A43A-C992290B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11" y="1908700"/>
            <a:ext cx="6387689" cy="25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A0D66-AAA5-79E3-72AA-A9D90F14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월요일까지 과제</a:t>
            </a:r>
            <a:r>
              <a:rPr lang="en-US" altLang="ko-KR" dirty="0"/>
              <a:t>(</a:t>
            </a:r>
            <a:r>
              <a:rPr lang="ko-KR" altLang="en-US" dirty="0"/>
              <a:t>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61A04-3B28-E358-A5FB-CB5064C9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자신만의 사이트 만들어오기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수업자료는 모두 </a:t>
            </a:r>
            <a:r>
              <a:rPr lang="ko-KR" altLang="en-US" dirty="0" err="1"/>
              <a:t>깃허브</a:t>
            </a:r>
            <a:r>
              <a:rPr lang="en-US" altLang="ko-KR" dirty="0"/>
              <a:t>(</a:t>
            </a:r>
            <a:r>
              <a:rPr lang="ko-KR" altLang="en-US" dirty="0"/>
              <a:t>수업자료 링크</a:t>
            </a:r>
            <a:r>
              <a:rPr lang="en-US" altLang="ko-KR" dirty="0"/>
              <a:t>)</a:t>
            </a:r>
            <a:r>
              <a:rPr lang="ko-KR" altLang="en-US" dirty="0"/>
              <a:t>에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05.py</a:t>
            </a:r>
            <a:r>
              <a:rPr lang="ko-KR" altLang="en-US" dirty="0"/>
              <a:t>도 </a:t>
            </a:r>
            <a:r>
              <a:rPr lang="en-US" altLang="ko-KR" dirty="0"/>
              <a:t>05source </a:t>
            </a:r>
            <a:r>
              <a:rPr lang="ko-KR" altLang="en-US" dirty="0"/>
              <a:t>파일 없이도 실행할 수 있게 수정함</a:t>
            </a:r>
          </a:p>
        </p:txBody>
      </p:sp>
    </p:spTree>
    <p:extLst>
      <p:ext uri="{BB962C8B-B14F-4D97-AF65-F5344CB8AC3E}">
        <p14:creationId xmlns:p14="http://schemas.microsoft.com/office/powerpoint/2010/main" val="4198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88B2C-EFA9-D157-71C1-2514E9B6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BE06-9754-3062-A022-3596748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74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쇼핑몰 예제</a:t>
            </a:r>
            <a:r>
              <a:rPr lang="en-US" altLang="ko-KR" dirty="0"/>
              <a:t>(07.py)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024FA-82DB-C5B3-52CD-A48EE3DD52E5}"/>
              </a:ext>
            </a:extLst>
          </p:cNvPr>
          <p:cNvSpPr txBox="1"/>
          <p:nvPr/>
        </p:nvSpPr>
        <p:spPr>
          <a:xfrm>
            <a:off x="0" y="1233607"/>
            <a:ext cx="45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새로운 명령어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85C27-5751-C709-DA1A-6EEB3F6B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518"/>
            <a:ext cx="10515600" cy="5206753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 err="1">
                <a:latin typeface="Consolas" panose="020B0609020204030204" pitchFamily="49" charset="0"/>
              </a:rPr>
              <a:t>St.session_state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/>
              <a:t>Streamlit</a:t>
            </a:r>
            <a:r>
              <a:rPr lang="ko-KR" altLang="en-US" sz="2400" dirty="0"/>
              <a:t>에서 사용자별 상태를 저장하는 공간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.append</a:t>
            </a: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: </a:t>
            </a:r>
            <a:r>
              <a:rPr lang="ko-KR" altLang="en-US" sz="2400" dirty="0"/>
              <a:t>리스트에 새로운 값을 맨 뒤에 추가할 때 사용하는 함수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A15B-6F48-E7F7-90DB-E424B4AA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FD8D1-8603-DD6D-61E8-65F941BA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접속화면 </a:t>
            </a:r>
            <a:r>
              <a:rPr lang="en-US" altLang="ko-KR" dirty="0"/>
              <a:t>: </a:t>
            </a:r>
            <a:r>
              <a:rPr lang="ko-KR" altLang="en-US" dirty="0"/>
              <a:t>접속하기 버튼만 보임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좌측 사이드바에서 메뉴 선택</a:t>
            </a:r>
            <a:r>
              <a:rPr lang="en-US" altLang="ko-KR" dirty="0"/>
              <a:t>(</a:t>
            </a:r>
            <a:r>
              <a:rPr lang="ko-KR" altLang="en-US" dirty="0"/>
              <a:t>상품 목록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선택한 메뉴에 따라 다른 화면이 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Session_state</a:t>
            </a:r>
            <a:r>
              <a:rPr lang="ko-KR" altLang="en-US" dirty="0"/>
              <a:t>를 사용해 상호작용 상태 저장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이번 코드에서 가장 중요한 요소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9A8D-BFD4-56FE-73F5-4D1DF118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쇼핑몰 진입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CF8722-FC48-8253-A58E-2B7BD48FF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804" y="1343818"/>
            <a:ext cx="6241196" cy="26677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4422C-C580-590A-3315-A95D2A9463FE}"/>
              </a:ext>
            </a:extLst>
          </p:cNvPr>
          <p:cNvSpPr txBox="1"/>
          <p:nvPr/>
        </p:nvSpPr>
        <p:spPr>
          <a:xfrm>
            <a:off x="97654" y="1227836"/>
            <a:ext cx="5335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사용자가 처음 접속했을 때를 구분하기 위해 </a:t>
            </a:r>
            <a:r>
              <a:rPr lang="en-US" altLang="ko-KR" sz="2400" dirty="0" err="1"/>
              <a:t>button_clicked</a:t>
            </a:r>
            <a:r>
              <a:rPr lang="ko-KR" altLang="en-US" sz="2400" dirty="0"/>
              <a:t>라는</a:t>
            </a:r>
            <a:endParaRPr lang="en-US" altLang="ko-KR" sz="2400" dirty="0"/>
          </a:p>
          <a:p>
            <a:r>
              <a:rPr lang="ko-KR" altLang="en-US" sz="2400" dirty="0"/>
              <a:t>변수 사용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en-US" altLang="ko-KR" sz="2400" dirty="0"/>
              <a:t>- False</a:t>
            </a:r>
            <a:r>
              <a:rPr lang="ko-KR" altLang="en-US" sz="2400" dirty="0"/>
              <a:t>면 아직 “접속하기” 버튼을 안 누른 상태임</a:t>
            </a:r>
          </a:p>
          <a:p>
            <a:endParaRPr lang="ko-KR" altLang="en-US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“접속하기” 버튼을 누르면 </a:t>
            </a:r>
            <a:r>
              <a:rPr lang="en-US" altLang="ko-KR" sz="2400" dirty="0" err="1"/>
              <a:t>button_clicked</a:t>
            </a:r>
            <a:r>
              <a:rPr lang="ko-KR" altLang="en-US" sz="2400" dirty="0"/>
              <a:t>가 </a:t>
            </a:r>
            <a:r>
              <a:rPr lang="en-US" altLang="ko-KR" sz="2400" dirty="0"/>
              <a:t>True</a:t>
            </a:r>
            <a:r>
              <a:rPr lang="ko-KR" altLang="en-US" sz="2400" dirty="0"/>
              <a:t>가 되어 쇼핑몰 </a:t>
            </a:r>
            <a:r>
              <a:rPr lang="en-US" altLang="ko-KR" sz="2400" dirty="0"/>
              <a:t>UI</a:t>
            </a:r>
            <a:r>
              <a:rPr lang="ko-KR" altLang="en-US" sz="2400" dirty="0"/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22946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F13D-31B0-27DA-165D-FAB310F6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A7E8-73B9-8F54-AAB4-BD32965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쇼핑몰 진입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5290-F72F-0202-F57C-1B31FE359B7D}"/>
              </a:ext>
            </a:extLst>
          </p:cNvPr>
          <p:cNvSpPr txBox="1"/>
          <p:nvPr/>
        </p:nvSpPr>
        <p:spPr>
          <a:xfrm>
            <a:off x="97654" y="1227836"/>
            <a:ext cx="5335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-products : </a:t>
            </a:r>
            <a:r>
              <a:rPr lang="ko-KR" altLang="en-US" sz="2400" dirty="0"/>
              <a:t>각 상품의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가격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정보를 포함한 </a:t>
            </a:r>
            <a:r>
              <a:rPr lang="ko-KR" altLang="en-US" sz="2400" dirty="0" err="1"/>
              <a:t>딕셔너리</a:t>
            </a:r>
            <a:endParaRPr lang="ko-KR" altLang="en-US" sz="2400" dirty="0"/>
          </a:p>
          <a:p>
            <a:endParaRPr lang="ko-KR" altLang="en-US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사용자별 장바구니</a:t>
            </a:r>
            <a:r>
              <a:rPr lang="en-US" altLang="ko-KR" sz="2400" dirty="0"/>
              <a:t>(cart) </a:t>
            </a:r>
            <a:r>
              <a:rPr lang="ko-KR" altLang="en-US" sz="2400" dirty="0"/>
              <a:t>리스트를 </a:t>
            </a:r>
            <a:r>
              <a:rPr lang="en-US" altLang="ko-KR" sz="2400" dirty="0"/>
              <a:t>session</a:t>
            </a:r>
            <a:r>
              <a:rPr lang="ko-KR" altLang="en-US" sz="2400" dirty="0"/>
              <a:t>에 저장</a:t>
            </a:r>
          </a:p>
          <a:p>
            <a:endParaRPr lang="ko-KR" altLang="en-US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사이드바에서</a:t>
            </a:r>
          </a:p>
          <a:p>
            <a:r>
              <a:rPr lang="ko-KR" altLang="en-US" sz="2400" dirty="0"/>
              <a:t>로고 이미지와 </a:t>
            </a:r>
            <a:r>
              <a:rPr lang="ko-KR" altLang="en-US" sz="2400" dirty="0" err="1"/>
              <a:t>인삿말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라디오 버튼으로 메뉴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11FDBB-CFB3-FA3B-1263-DBC17AC7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1" y="1033128"/>
            <a:ext cx="6439959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CA8E-503F-7CAC-2284-0BBAAA0E6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81999-7430-C734-371D-6ABB6BF3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상품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82B0E-2CEC-FF13-6740-56FEA35BB96F}"/>
              </a:ext>
            </a:extLst>
          </p:cNvPr>
          <p:cNvSpPr txBox="1"/>
          <p:nvPr/>
        </p:nvSpPr>
        <p:spPr>
          <a:xfrm>
            <a:off x="62144" y="2174203"/>
            <a:ext cx="5335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상품 이미지</a:t>
            </a:r>
            <a:r>
              <a:rPr lang="en-US" altLang="ko-KR" sz="2400" dirty="0"/>
              <a:t>/</a:t>
            </a:r>
            <a:r>
              <a:rPr lang="ko-KR" altLang="en-US" sz="2400" dirty="0"/>
              <a:t>이름</a:t>
            </a:r>
            <a:r>
              <a:rPr lang="en-US" altLang="ko-KR" sz="2400" dirty="0"/>
              <a:t>/</a:t>
            </a:r>
            <a:r>
              <a:rPr lang="ko-KR" altLang="en-US" sz="2400" dirty="0"/>
              <a:t>가격 출력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장바구니에 추가 버튼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400" dirty="0"/>
              <a:t>클릭 시 해당 상품을 </a:t>
            </a:r>
            <a:r>
              <a:rPr lang="en-US" altLang="ko-KR" sz="2400" dirty="0"/>
              <a:t>cart</a:t>
            </a:r>
            <a:r>
              <a:rPr lang="ko-KR" altLang="en-US" sz="2400" dirty="0"/>
              <a:t>에 추가</a:t>
            </a:r>
            <a:endParaRPr lang="en-US" altLang="ko-KR" sz="2400" dirty="0"/>
          </a:p>
          <a:p>
            <a:r>
              <a:rPr lang="en-US" altLang="ko-KR" sz="2400" dirty="0"/>
              <a:t>(append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추가 완료 시 </a:t>
            </a:r>
            <a:r>
              <a:rPr lang="en-US" altLang="ko-KR" sz="2400" dirty="0" err="1"/>
              <a:t>st.success</a:t>
            </a:r>
            <a:r>
              <a:rPr lang="ko-KR" altLang="en-US" sz="2400" dirty="0"/>
              <a:t>로 성공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1505C-C295-A170-21F8-0F73349B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47" y="2281561"/>
            <a:ext cx="6794409" cy="18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1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42C6-6242-669C-4788-7BBE688F8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23CFE-AC2F-DF2A-E5CF-ECE9FB67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45D2-E034-222F-DAED-B95CDDAFFA91}"/>
              </a:ext>
            </a:extLst>
          </p:cNvPr>
          <p:cNvSpPr txBox="1"/>
          <p:nvPr/>
        </p:nvSpPr>
        <p:spPr>
          <a:xfrm>
            <a:off x="62144" y="2174203"/>
            <a:ext cx="5335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현재 장바구니</a:t>
            </a:r>
            <a:r>
              <a:rPr lang="en-US" altLang="ko-KR" sz="2400" dirty="0"/>
              <a:t>(cart)</a:t>
            </a:r>
            <a:r>
              <a:rPr lang="ko-KR" altLang="en-US" sz="2400" dirty="0"/>
              <a:t>에 담긴 상품을 나열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“구매하기” 버튼은 아직 실제 동작 없음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400" dirty="0"/>
              <a:t>안내 메시지만 출력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비어있을</a:t>
            </a:r>
            <a:r>
              <a:rPr lang="ko-KR" altLang="en-US" sz="2400" dirty="0"/>
              <a:t> 때 </a:t>
            </a:r>
            <a:r>
              <a:rPr lang="ko-KR" altLang="en-US" sz="2400" dirty="0" err="1"/>
              <a:t>비어있다</a:t>
            </a:r>
            <a:r>
              <a:rPr lang="ko-KR" altLang="en-US" sz="2400" dirty="0"/>
              <a:t> 출력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3483D-A6B9-6A2B-356F-B8C7FEFC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95" y="1828801"/>
            <a:ext cx="6610905" cy="30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944-134D-FFB9-8AAB-887C4D7D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4CA2-3BCF-38C8-D37E-B9777B5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결제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0922F-CFF1-2822-6CDB-5057150527D6}"/>
              </a:ext>
            </a:extLst>
          </p:cNvPr>
          <p:cNvSpPr txBox="1"/>
          <p:nvPr/>
        </p:nvSpPr>
        <p:spPr>
          <a:xfrm>
            <a:off x="248575" y="1428479"/>
            <a:ext cx="4545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/>
              <a:t>Session_state.cart</a:t>
            </a:r>
            <a:r>
              <a:rPr lang="ko-KR" altLang="en-US" sz="2400" dirty="0"/>
              <a:t>에서 목록 가져옴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입력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주소</a:t>
            </a:r>
            <a:r>
              <a:rPr lang="en-US" altLang="ko-KR" sz="2400" dirty="0"/>
              <a:t>, </a:t>
            </a:r>
            <a:r>
              <a:rPr lang="ko-KR" altLang="en-US" sz="2400" dirty="0"/>
              <a:t>연락처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입력이 모두 완료되면 </a:t>
            </a:r>
            <a:endParaRPr lang="en-US" altLang="ko-KR" sz="2400" dirty="0"/>
          </a:p>
          <a:p>
            <a:r>
              <a:rPr lang="ko-KR" altLang="en-US" sz="2400" dirty="0"/>
              <a:t>결제 성공 메시지와 함께 </a:t>
            </a:r>
            <a:endParaRPr lang="en-US" altLang="ko-KR" sz="2400" dirty="0"/>
          </a:p>
          <a:p>
            <a:r>
              <a:rPr lang="ko-KR" altLang="en-US" sz="2400" dirty="0"/>
              <a:t>장바구니 초기화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입력 누락 시 </a:t>
            </a:r>
            <a:endParaRPr lang="en-US" altLang="ko-KR" sz="2400" dirty="0"/>
          </a:p>
          <a:p>
            <a:r>
              <a:rPr lang="ko-KR" altLang="en-US" sz="2400" dirty="0"/>
              <a:t>오류 메시지 출력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FFAAC-033B-E452-1ECF-443084D8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69" y="1708645"/>
            <a:ext cx="721143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78DD-D605-6C45-B777-DC008E7D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0091-DC56-9433-D52C-470B0D43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74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커뮤니티 예제</a:t>
            </a:r>
            <a:r>
              <a:rPr lang="en-US" altLang="ko-KR" dirty="0"/>
              <a:t>(08.py)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44DBF-1A6F-510C-99C8-BB8891C8296C}"/>
              </a:ext>
            </a:extLst>
          </p:cNvPr>
          <p:cNvSpPr txBox="1"/>
          <p:nvPr/>
        </p:nvSpPr>
        <p:spPr>
          <a:xfrm>
            <a:off x="0" y="1233607"/>
            <a:ext cx="45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새로운 명령어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40EE5-AB20-0F4B-3645-D92BC883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518"/>
            <a:ext cx="12002610" cy="5206753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 err="1">
                <a:latin typeface="Consolas" panose="020B0609020204030204" pitchFamily="49" charset="0"/>
              </a:rPr>
              <a:t>St.divider</a:t>
            </a:r>
            <a:r>
              <a:rPr lang="en-US" altLang="ko-KR" sz="3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/>
              <a:t>Streamlit</a:t>
            </a:r>
            <a:r>
              <a:rPr lang="ko-KR" altLang="en-US" sz="2400" dirty="0"/>
              <a:t>에서 사용자별 상태를 저장하는 공간</a:t>
            </a:r>
            <a:endParaRPr lang="en-US" altLang="ko-KR" sz="2400" dirty="0"/>
          </a:p>
          <a:p>
            <a:pPr marL="0" indent="0">
              <a:lnSpc>
                <a:spcPts val="1425"/>
              </a:lnSpc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Key</a:t>
            </a:r>
            <a:endParaRPr lang="en-US" altLang="ko-KR" sz="48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48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ko-KR" altLang="en-US" sz="2400" dirty="0"/>
              <a:t>여러 입력창이나 버튼을 구분하기 위해 각각에 고유한 이름을 붙여주는</a:t>
            </a:r>
            <a:r>
              <a:rPr lang="en-US" altLang="ko-KR" sz="2400" dirty="0"/>
              <a:t> </a:t>
            </a:r>
            <a:r>
              <a:rPr lang="ko-KR" altLang="en-US" sz="2400" dirty="0"/>
              <a:t>역할을 함</a:t>
            </a:r>
            <a:r>
              <a:rPr lang="en-US" altLang="ko-KR" sz="2400" dirty="0"/>
              <a:t>.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823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4강 – 웹 제작 실전 예제</vt:lpstr>
      <vt:lpstr>1. 쇼핑몰 예제(07.py)</vt:lpstr>
      <vt:lpstr>전체 구조 요약</vt:lpstr>
      <vt:lpstr>코드 뜯어보기 (쇼핑몰 진입 전)</vt:lpstr>
      <vt:lpstr>코드 뜯어보기 (쇼핑몰 진입 후)</vt:lpstr>
      <vt:lpstr>코드 뜯어보기 (메뉴 – 상품 목록)</vt:lpstr>
      <vt:lpstr>코드 뜯어보기 (메뉴 – 장바구니)</vt:lpstr>
      <vt:lpstr>코드 뜯어보기 (메뉴 – 결제)</vt:lpstr>
      <vt:lpstr>2. 커뮤니티 예제(08.py)</vt:lpstr>
      <vt:lpstr>코드 뜯어보기 (최상단 게시판 소개글)</vt:lpstr>
      <vt:lpstr>코드 뜯어보기 (세션 상태 초기화)</vt:lpstr>
      <vt:lpstr>코드 뜯어보기 (세션 상태 초기화) + (사이드바)</vt:lpstr>
      <vt:lpstr>코드 뜯어보기 (글 쓰기)</vt:lpstr>
      <vt:lpstr>코드 뜯어보기 (글 보기)</vt:lpstr>
      <vt:lpstr>코드 뜯어보기 (댓글 보기 및 작성)</vt:lpstr>
      <vt:lpstr>코드 뜯어보기 (댓글 작성)</vt:lpstr>
      <vt:lpstr>다음주 월요일까지 과제(必)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 Las</dc:creator>
  <cp:lastModifiedBy>Ga Las</cp:lastModifiedBy>
  <cp:revision>4</cp:revision>
  <dcterms:created xsi:type="dcterms:W3CDTF">2025-05-14T19:18:20Z</dcterms:created>
  <dcterms:modified xsi:type="dcterms:W3CDTF">2025-05-15T19:00:58Z</dcterms:modified>
</cp:coreProperties>
</file>