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5B13D-6245-74EC-18B5-DE900B17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753A9-EB4D-F72D-F677-D85B29DF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707E-6E7A-4002-59DC-D868F8B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5F42-7887-7C5E-A199-ED38CC1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3168-8A05-A515-91EA-E995BCD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74298-3F46-220F-B93D-451C9F43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ECCF4-7AFE-8C0C-85A7-FC289959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6195-F1DD-87BC-21AB-225CE6A8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CFAD-095D-1651-9AD0-70BF5645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B302-BF05-52FF-82AB-2968190A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106E3-0AC1-EF0C-37AE-7B419E91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74F7B-3883-555F-14C2-3FE2A39C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3693D-D775-ADE1-ADE4-1D2EBED1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E1448-B3B7-1DB7-00B6-D81401AF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9B295-E4EB-0A99-A209-85B0E2D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F5C3-22EA-105E-3AC0-3FCA4367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B35BA-F036-F516-E9A2-B0635E28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45A26-0E5F-610F-02D5-FE4C6B36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ECC8E-27FC-136E-5F89-977E8E33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2867-B41B-0F30-8B19-9F22EAC8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CB6D-C94E-C84F-DBDD-510F360F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6659B-31A1-0A8B-81DD-E561A8DC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392C3-6717-965C-E4DA-2030132A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1F2C-0E60-FA2B-3314-6154829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BBDFF-EC3C-82F6-0C69-AAEF35E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6BF37-6218-BE73-A495-3A7894B0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3DCF4-E43E-645F-5C3B-41D273DF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A0F78-A8E7-D8C8-DD39-4C0E58EA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F990B-8F90-E703-2115-E2B21E00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D4FD1-6FB0-402C-787B-078B8B6C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740F3-11C4-F74B-D7F8-ABA9B142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8FA7-89F0-1888-C763-2C02A258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961CD-01E6-3F9F-69B5-9FA67B5C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32AFB-ABA4-F4F7-659F-71A91910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473F0-6F74-71A2-0794-C76381C6B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3E9FD-26C4-52DB-66E6-0AA627579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FC20D8-2498-EA49-653B-1AEF9D1F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22170D-2E35-47CB-C13C-9BA21E15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F7379D-BFF9-779B-57D0-CD722D2A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7B9F-BA4B-D0D9-6144-E7C51A47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3D91E0-3355-87DF-BAEF-C3054EB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D6F3C2-8CD2-BF6D-2B30-BBA131C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A809B-F12F-A549-9133-AF45FE4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DEB04-BFD4-9078-C72F-9A0D9DD4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BC5BF2-2D9F-CA45-FBB9-796A2DC0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DB4C3-88B6-91E0-22AC-7FE327D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695AA-3696-98C3-1AB6-E89D56AD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26257-D471-008E-0B1A-1C9E37FD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82A4E-90A3-17A3-C84D-B2D31984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CD799-3CC2-4FB0-5967-9C1C1FE4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7BAFF-1593-AE7E-0827-5C22D4B2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B2A13-E207-E722-FD27-3362B85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21E7-F244-4EC9-A420-78755249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2D8518-8AD7-4C62-4534-76205EF0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5118E-23D4-7236-68B1-44FF7F68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78D5B-9EC3-D5C4-C093-AA261D8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76778-8D0C-9399-C5AA-DE05B55C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CEE3F-A5FE-C373-1C4B-9095D74E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742336-5485-85B6-0CDF-1E04A581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FF6E8-3EC4-FE24-6D6F-93DABB5E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1701D-1710-7B96-7677-C1C7D58E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7D53-CFD4-4073-A4DF-F1DC688A65C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D3DEF-5D21-D954-6D9C-B318AE270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A772A-7C17-758D-A696-467F94F0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2434-F410-4802-E075-CDDE2579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862"/>
            <a:ext cx="9144000" cy="1242874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/>
              <a:t>간단한 게임과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E11D3-B41C-9903-A197-83F63F0C9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75029"/>
            <a:ext cx="12191999" cy="4607511"/>
          </a:xfrm>
        </p:spPr>
        <p:txBody>
          <a:bodyPr>
            <a:normAutofit lnSpcReduction="10000"/>
          </a:bodyPr>
          <a:lstStyle/>
          <a:p>
            <a:r>
              <a:rPr lang="ko-KR" altLang="en-US" sz="2800" b="1" dirty="0"/>
              <a:t>수업 시작 전</a:t>
            </a:r>
            <a:endParaRPr lang="en-US" altLang="ko-KR" sz="2800" b="1" dirty="0"/>
          </a:p>
          <a:p>
            <a:r>
              <a:rPr lang="en-US" altLang="ko-KR" sz="3600" b="1" dirty="0" err="1"/>
              <a:t>Streamlit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 (pip install </a:t>
            </a:r>
            <a:r>
              <a:rPr lang="en-US" altLang="ko-KR" sz="3600" b="1" dirty="0" err="1"/>
              <a:t>streamlit</a:t>
            </a:r>
            <a:r>
              <a:rPr lang="en-US" altLang="ko-KR" sz="3600" b="1" dirty="0"/>
              <a:t>)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사이트에서 파일 다운로드 및 </a:t>
            </a:r>
            <a:r>
              <a:rPr lang="en-US" altLang="ko-KR" sz="3600" b="1" dirty="0"/>
              <a:t>STL </a:t>
            </a:r>
            <a:r>
              <a:rPr lang="ko-KR" altLang="en-US" sz="3600" b="1" dirty="0"/>
              <a:t>폴더 안에 풀기</a:t>
            </a:r>
            <a:endParaRPr lang="en-US" altLang="ko-KR" sz="3600" b="1" dirty="0"/>
          </a:p>
          <a:p>
            <a:r>
              <a:rPr lang="en-US" altLang="ko-KR" sz="3600" b="1" dirty="0"/>
              <a:t>(STL</a:t>
            </a:r>
            <a:r>
              <a:rPr lang="ko-KR" altLang="en-US" sz="3600" b="1" dirty="0"/>
              <a:t> 폴더 안에 파일만 </a:t>
            </a:r>
            <a:r>
              <a:rPr lang="ko-KR" altLang="en-US" sz="3600" b="1" dirty="0" err="1"/>
              <a:t>넣어야함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폴더가 들어가면 안됨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경로 오류 생김</a:t>
            </a:r>
            <a:r>
              <a:rPr lang="en-US" altLang="ko-KR" sz="3600" b="1" dirty="0"/>
              <a:t>)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VSC </a:t>
            </a:r>
            <a:r>
              <a:rPr lang="ko-KR" altLang="en-US" sz="3600" b="1" dirty="0"/>
              <a:t>세팅 준비</a:t>
            </a:r>
            <a:endParaRPr lang="en-US" altLang="ko-KR" sz="3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6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62FB2-1141-80E8-C001-4EC67B31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</a:t>
            </a:r>
            <a:r>
              <a:rPr lang="en-US" altLang="ko-KR" dirty="0"/>
              <a:t>(06.py)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4C057F-4305-4E1E-EBE2-E2EBF03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258" y="1690688"/>
            <a:ext cx="6493741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1AAAA-4B84-5E2E-DEE8-6B2196486C53}"/>
              </a:ext>
            </a:extLst>
          </p:cNvPr>
          <p:cNvSpPr txBox="1"/>
          <p:nvPr/>
        </p:nvSpPr>
        <p:spPr>
          <a:xfrm>
            <a:off x="615636" y="1690688"/>
            <a:ext cx="45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새로운 명령어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54B7B-69DC-04C3-19B1-0C2831B9742C}"/>
              </a:ext>
            </a:extLst>
          </p:cNvPr>
          <p:cNvSpPr txBox="1"/>
          <p:nvPr/>
        </p:nvSpPr>
        <p:spPr>
          <a:xfrm>
            <a:off x="615635" y="2362954"/>
            <a:ext cx="47802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1.st.success</a:t>
            </a:r>
          </a:p>
          <a:p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성공적인 작업 완료를 알릴 때 사용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초록색 메시지</a:t>
            </a:r>
            <a:r>
              <a:rPr lang="en-US" altLang="ko-KR" sz="2800" dirty="0">
                <a:solidFill>
                  <a:srgbClr val="212529"/>
                </a:solidFill>
                <a:latin typeface="-apple-system"/>
              </a:rPr>
              <a:t>)</a:t>
            </a:r>
            <a:endParaRPr lang="en-US" altLang="ko-KR" sz="2800" dirty="0"/>
          </a:p>
          <a:p>
            <a:r>
              <a:rPr lang="en-US" altLang="ko-KR" sz="2800" dirty="0"/>
              <a:t>2. st.info</a:t>
            </a:r>
          </a:p>
          <a:p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일반적인 정보나 가이드라인을 전달할 때 사용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노란색 메시지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en-US" altLang="ko-KR" sz="2800" dirty="0" err="1"/>
              <a:t>st.error</a:t>
            </a:r>
            <a:endParaRPr lang="en-US" altLang="ko-KR" sz="2800" dirty="0"/>
          </a:p>
          <a:p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에러 또는 실패한 작업을 강조할 때 사용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빨강색</a:t>
            </a:r>
            <a:r>
              <a:rPr lang="en-US" altLang="ko-KR" sz="28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sz="2800" dirty="0">
                <a:solidFill>
                  <a:srgbClr val="212529"/>
                </a:solidFill>
                <a:latin typeface="-apple-system"/>
              </a:rPr>
              <a:t>메시지</a:t>
            </a:r>
            <a:r>
              <a:rPr lang="en-US" altLang="ko-KR" sz="2800" dirty="0">
                <a:solidFill>
                  <a:srgbClr val="212529"/>
                </a:solidFill>
                <a:latin typeface="-apple-system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6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88B2C-EFA9-D157-71C1-2514E9B6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BE06-9754-3062-A022-3596748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74"/>
            <a:ext cx="10515600" cy="1325563"/>
          </a:xfrm>
        </p:spPr>
        <p:txBody>
          <a:bodyPr/>
          <a:lstStyle/>
          <a:p>
            <a:r>
              <a:rPr lang="en-US" altLang="ko-KR" dirty="0"/>
              <a:t>2. UI </a:t>
            </a:r>
            <a:r>
              <a:rPr lang="ko-KR" altLang="en-US" dirty="0"/>
              <a:t>사이트 예제</a:t>
            </a:r>
            <a:r>
              <a:rPr lang="en-US" altLang="ko-KR" dirty="0"/>
              <a:t>(05.py)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024FA-82DB-C5B3-52CD-A48EE3DD52E5}"/>
              </a:ext>
            </a:extLst>
          </p:cNvPr>
          <p:cNvSpPr txBox="1"/>
          <p:nvPr/>
        </p:nvSpPr>
        <p:spPr>
          <a:xfrm>
            <a:off x="0" y="928770"/>
            <a:ext cx="45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새로운 명령어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85C27-5751-C709-DA1A-6EEB3F6B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42" y="1529843"/>
            <a:ext cx="10515600" cy="5328157"/>
          </a:xfrm>
        </p:spPr>
        <p:txBody>
          <a:bodyPr/>
          <a:lstStyle/>
          <a:p>
            <a:r>
              <a:rPr lang="en-US" altLang="ko-KR" dirty="0" err="1"/>
              <a:t>St.sidebar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화면의 사이드바에 메뉴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/>
              <a:t>버튼 등을 배치</a:t>
            </a:r>
            <a:endParaRPr lang="en-US" altLang="ko-KR" dirty="0"/>
          </a:p>
          <a:p>
            <a:r>
              <a:rPr lang="en-US" altLang="ko-KR" dirty="0" err="1"/>
              <a:t>St.columns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여러 개의 컬럼을 생성하여 요소를 좌우로 배치</a:t>
            </a:r>
            <a:endParaRPr lang="en-US" altLang="ko-KR" dirty="0"/>
          </a:p>
          <a:p>
            <a:r>
              <a:rPr lang="en-US" altLang="ko-KR" dirty="0" err="1"/>
              <a:t>Use_container_with</a:t>
            </a:r>
            <a:r>
              <a:rPr lang="en-US" altLang="ko-KR" dirty="0"/>
              <a:t>=True </a:t>
            </a:r>
          </a:p>
          <a:p>
            <a:r>
              <a:rPr lang="en-US" altLang="ko-KR" dirty="0"/>
              <a:t>- UI </a:t>
            </a:r>
            <a:r>
              <a:rPr lang="ko-KR" altLang="en-US" dirty="0"/>
              <a:t>요소의 너비를 화면 크기에 맞게 자동으로 조정</a:t>
            </a:r>
            <a:endParaRPr lang="en-US" altLang="ko-KR" dirty="0"/>
          </a:p>
          <a:p>
            <a:r>
              <a:rPr lang="en-US" altLang="ko-KR" dirty="0" err="1"/>
              <a:t>St.tabs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여러 개의 탭을 생성</a:t>
            </a:r>
            <a:endParaRPr lang="en-US" altLang="ko-KR" dirty="0"/>
          </a:p>
          <a:p>
            <a:r>
              <a:rPr lang="en-US" altLang="ko-KR" dirty="0" err="1"/>
              <a:t>St.expander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접기</a:t>
            </a:r>
            <a:r>
              <a:rPr lang="en-US" altLang="ko-KR" dirty="0"/>
              <a:t>/</a:t>
            </a:r>
            <a:r>
              <a:rPr lang="ko-KR" altLang="en-US" dirty="0"/>
              <a:t>펼치기 기능을 제공하여 클릭하면 추가 내용을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26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-apple-system</vt:lpstr>
      <vt:lpstr>맑은 고딕</vt:lpstr>
      <vt:lpstr>Arial</vt:lpstr>
      <vt:lpstr>Office 테마</vt:lpstr>
      <vt:lpstr>3강 – 간단한 게임과 UI</vt:lpstr>
      <vt:lpstr>1. 게임(06.py)</vt:lpstr>
      <vt:lpstr>2. UI 사이트 예제(05.py)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 Las</dc:creator>
  <cp:lastModifiedBy>Ga Las</cp:lastModifiedBy>
  <cp:revision>1</cp:revision>
  <dcterms:created xsi:type="dcterms:W3CDTF">2025-05-14T19:18:20Z</dcterms:created>
  <dcterms:modified xsi:type="dcterms:W3CDTF">2025-05-14T19:23:49Z</dcterms:modified>
</cp:coreProperties>
</file>