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059D2-947D-405D-A94C-7DEB7D9A665D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C4DBD-C2C4-4D73-8B49-E942E9D83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7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C4DBD-C2C4-4D73-8B49-E942E9D837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915B-04C6-6040-1760-967A8EAA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85BD2-6A1C-710C-85CB-E1AE8556C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2C806-EB2D-A14C-4DB9-A52C8B48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6C4A5-5EF4-A304-5D7C-AF1D047E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EE566-6EB3-FB4B-81A5-E61A46B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8E9A-B5F1-97E4-BC32-A007C76D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E59F1-4FEB-9565-ABB1-725B0771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9A22D-E9DA-8ECD-8D6B-181FFE22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D4AC4-448D-4D1E-F1ED-5CAFC5D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C8771-89E3-6AF1-E589-A13D413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6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F456B-6424-7AED-C5E1-4DBBFF9B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1B34F-66E2-3F1E-780C-99C2A591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852A3-511B-C71B-BB0E-E49E13D5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6F27D-C471-E867-2DEF-DD7A1E7C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D3F4C-8C16-6978-07CB-FD62FBBF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C02E-7874-5891-FFCD-198A184A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FF254-185C-6FD9-F155-5A0ED4D5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29D92-5A68-5A5C-65EC-308EFA06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B5F18-6375-0E76-4270-FA3F1C9A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77432-3541-5CED-3DAA-935D69D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6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2DA28-3AF5-8A4E-EEEB-0BC949D7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7FF13-876D-95AC-0DFE-8B09784B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853CB-465C-5618-F6AF-BD9A336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6293-7BFF-DCA1-F9C3-68585FA7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30E40-0CD2-846F-39A3-4798F6C0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5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A4D86-5535-A9AB-2FB3-74F4E0A6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0E448-FAFF-E32E-BFE2-FE71BE0A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9213B-19FE-46A3-DAA0-2C9ECE91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E7DDB-9EB3-3669-70FA-3AF7BA03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9FE8B-1C14-C410-333E-9BD6A617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E3DC9-DC25-C142-BDF5-8B7EBAE3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198FA-6F9A-D99B-715F-0537BA8E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FF9A1-60B6-6D70-FEFE-B5F57F9E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CC250-B874-8400-5330-43A8E119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A00D2-FA7B-464C-4C0C-AAC32CBB8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7FD26-5ACD-8DB2-C3D9-953066E80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AEC51-3C65-C485-8067-617B36F5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B65403-ADAF-3EEF-DA8D-0A426E5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4F026-6236-10EA-505A-035F561F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9F9B-AC41-9A91-5EE3-B790CD9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9491C-0D9F-BC76-298A-655F7FCA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B8BA4-6864-65DE-7B37-1B47DDC0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9AE1D-794D-F3E5-913C-66DF7DE1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E148F-C98D-D54C-1702-2AD02AA8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EAB5F-974D-6CF2-FDF7-69DEB89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CECB8-44EF-A05A-650B-E049EBC9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3AB9-6AEF-7102-412F-FBBDF9DB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022F5-5F56-2061-0F7D-F92D380D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1AF3A-2F5C-A200-F70D-0CEC6D2F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7D519-0B48-98DD-C36E-C79E4FF9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6351E-B132-A4DA-2E4D-05096E2B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2406E-7CCF-3B62-1A69-A40A137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2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39B4-D4B6-76FD-1EED-627CEC4B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D691A-0322-F1CB-5ED5-82E340179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5C0EF-973A-7A5C-8C82-C00CBEC7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2802-1C1B-4946-85E4-804F102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7FC9D-AEAE-2E68-AE4F-C7A69B6E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4C533-945C-083D-EBFE-590CAB8B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7631FB-8DD5-71C8-836E-294B7E9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A429-0E2B-F912-9DB8-33926755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C00D0-FE28-1FDA-8C8B-4670ABDE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E323-0C47-4242-A709-1DC28D4A8B0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2916D-2200-5FCE-847A-FA81CBF1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F4C5-0D75-37DF-2020-E5B09F37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4834-66F9-4355-A697-3E419FF6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437Jym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E7742-EADE-6613-54BB-35C13833E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5691" y="2755738"/>
            <a:ext cx="13283381" cy="1100693"/>
          </a:xfrm>
        </p:spPr>
        <p:txBody>
          <a:bodyPr anchor="ctr">
            <a:normAutofit fontScale="90000"/>
          </a:bodyPr>
          <a:lstStyle/>
          <a:p>
            <a:r>
              <a:rPr lang="en-US" altLang="ko-KR" sz="8000" i="1" u="sng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8000" i="1" u="sng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강 </a:t>
            </a:r>
            <a:r>
              <a:rPr lang="en-US" altLang="ko-KR" sz="8000" i="1" u="sng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en-US" altLang="ko-KR" sz="8000" i="1" u="sng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Streamlit</a:t>
            </a:r>
            <a:r>
              <a:rPr lang="en-US" altLang="ko-KR" sz="8000" i="1" u="sng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0" i="1" u="sng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세팅 및 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6CAF4-24C7-0230-DFEE-1D9CEB69705A}"/>
              </a:ext>
            </a:extLst>
          </p:cNvPr>
          <p:cNvSpPr txBox="1"/>
          <p:nvPr/>
        </p:nvSpPr>
        <p:spPr>
          <a:xfrm>
            <a:off x="655466" y="4589369"/>
            <a:ext cx="11076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강의 자료 지금 바로 다운로드 </a:t>
            </a:r>
            <a:r>
              <a:rPr lang="en-US" altLang="ko-KR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http://bit.ly/437JymW</a:t>
            </a:r>
            <a:r>
              <a:rPr lang="en-US" altLang="ko-KR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- 01.py,</a:t>
            </a:r>
            <a:r>
              <a:rPr lang="ko-KR" altLang="en-US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800" i="1" u="sng" dirty="0">
                <a:highlight>
                  <a:srgbClr val="FF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02.py</a:t>
            </a:r>
            <a:endParaRPr lang="ko-KR" altLang="en-US" sz="4800" i="1" u="sng" dirty="0">
              <a:highlight>
                <a:srgbClr val="FF00FF"/>
              </a:highligh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65F2E-B118-F4B7-9FA4-08FE8EDB8A8D}"/>
              </a:ext>
            </a:extLst>
          </p:cNvPr>
          <p:cNvSpPr txBox="1"/>
          <p:nvPr/>
        </p:nvSpPr>
        <p:spPr>
          <a:xfrm>
            <a:off x="3222595" y="692847"/>
            <a:ext cx="6143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i="1" u="sng" dirty="0">
                <a:highlight>
                  <a:srgbClr val="0000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용문고등학교</a:t>
            </a:r>
            <a:endParaRPr lang="en-US" altLang="ko-KR" sz="6000" i="1" u="sng" dirty="0">
              <a:highlight>
                <a:srgbClr val="0000FF"/>
              </a:highligh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6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2CFAD-BAD2-2BD8-E778-098B452641F3}"/>
              </a:ext>
            </a:extLst>
          </p:cNvPr>
          <p:cNvSpPr txBox="1"/>
          <p:nvPr/>
        </p:nvSpPr>
        <p:spPr>
          <a:xfrm>
            <a:off x="8345009" y="816746"/>
            <a:ext cx="3462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i="1" u="sng" dirty="0">
                <a:highlight>
                  <a:srgbClr val="00FFFF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컴퓨터부 대표 문과 이승수</a:t>
            </a:r>
          </a:p>
        </p:txBody>
      </p:sp>
    </p:spTree>
    <p:extLst>
      <p:ext uri="{BB962C8B-B14F-4D97-AF65-F5344CB8AC3E}">
        <p14:creationId xmlns:p14="http://schemas.microsoft.com/office/powerpoint/2010/main" val="9636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2917B-9BA3-541C-B697-AE921087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3383-B290-250D-86D8-721B1D4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예제 코드 실행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8FB59-92F3-F979-1E6B-4651BB385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3"/>
            <a:ext cx="9599559" cy="5320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F1C4D-5576-ED2E-1358-A32D03EED6BD}"/>
              </a:ext>
            </a:extLst>
          </p:cNvPr>
          <p:cNvSpPr txBox="1"/>
          <p:nvPr/>
        </p:nvSpPr>
        <p:spPr>
          <a:xfrm>
            <a:off x="5166885" y="4334998"/>
            <a:ext cx="671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st.write</a:t>
            </a:r>
            <a:r>
              <a:rPr lang="en-US" altLang="ko-KR" dirty="0"/>
              <a:t>() :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데이터프레임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객체 등을 출력할 수 있는 범용 출력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763CF-2427-DE64-6D77-71B96BB14EF9}"/>
              </a:ext>
            </a:extLst>
          </p:cNvPr>
          <p:cNvSpPr txBox="1"/>
          <p:nvPr/>
        </p:nvSpPr>
        <p:spPr>
          <a:xfrm>
            <a:off x="2592441" y="1651362"/>
            <a:ext cx="514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st.title</a:t>
            </a:r>
            <a:r>
              <a:rPr lang="en-US" altLang="ko-KR" dirty="0"/>
              <a:t>() : </a:t>
            </a:r>
            <a:r>
              <a:rPr lang="ko-KR" altLang="en-US" dirty="0"/>
              <a:t>애플리케이션의 제목을 설정하는 함수 </a:t>
            </a:r>
            <a:r>
              <a:rPr lang="en-US" altLang="ko-KR" dirty="0"/>
              <a:t>(</a:t>
            </a:r>
            <a:r>
              <a:rPr lang="ko-KR" altLang="en-US" dirty="0"/>
              <a:t>가장 큰 글씨 크기로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9120E-B3BC-88EF-7D92-43A07142D2E7}"/>
              </a:ext>
            </a:extLst>
          </p:cNvPr>
          <p:cNvSpPr txBox="1"/>
          <p:nvPr/>
        </p:nvSpPr>
        <p:spPr>
          <a:xfrm>
            <a:off x="1669244" y="3895958"/>
            <a:ext cx="91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st.caption</a:t>
            </a:r>
            <a:r>
              <a:rPr lang="en-US" altLang="ko-KR" dirty="0"/>
              <a:t>() : </a:t>
            </a:r>
            <a:r>
              <a:rPr lang="ko-KR" altLang="en-US" dirty="0"/>
              <a:t>설명이나 주석을 다는 캡션을 추가하는 함수 </a:t>
            </a:r>
            <a:r>
              <a:rPr lang="en-US" altLang="ko-KR" dirty="0"/>
              <a:t>(</a:t>
            </a:r>
            <a:r>
              <a:rPr lang="ko-KR" altLang="en-US" dirty="0"/>
              <a:t>작은 글씨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A747-A458-6F67-A149-D6D56B84D2CF}"/>
              </a:ext>
            </a:extLst>
          </p:cNvPr>
          <p:cNvSpPr txBox="1"/>
          <p:nvPr/>
        </p:nvSpPr>
        <p:spPr>
          <a:xfrm>
            <a:off x="2469713" y="2603296"/>
            <a:ext cx="917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st.header</a:t>
            </a:r>
            <a:r>
              <a:rPr lang="en-US" altLang="ko-KR" dirty="0"/>
              <a:t>() : </a:t>
            </a:r>
            <a:r>
              <a:rPr lang="ko-KR" altLang="en-US" dirty="0"/>
              <a:t>헤더</a:t>
            </a:r>
            <a:r>
              <a:rPr lang="en-US" altLang="ko-KR" dirty="0"/>
              <a:t>(</a:t>
            </a:r>
            <a:r>
              <a:rPr lang="ko-KR" altLang="en-US" dirty="0"/>
              <a:t>큰 제목</a:t>
            </a:r>
            <a:r>
              <a:rPr lang="en-US" altLang="ko-KR" dirty="0"/>
              <a:t>) </a:t>
            </a:r>
            <a:r>
              <a:rPr lang="ko-KR" altLang="en-US" dirty="0"/>
              <a:t>를 설정하는 함수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st.title</a:t>
            </a:r>
            <a:r>
              <a:rPr lang="en-US" altLang="ko-KR" dirty="0"/>
              <a:t>()</a:t>
            </a:r>
            <a:r>
              <a:rPr lang="ko-KR" altLang="en-US" dirty="0"/>
              <a:t>보다 크기가 작지만</a:t>
            </a:r>
            <a:r>
              <a:rPr lang="en-US" altLang="ko-KR" dirty="0"/>
              <a:t>, </a:t>
            </a:r>
            <a:r>
              <a:rPr lang="ko-KR" altLang="en-US" dirty="0"/>
              <a:t>주요 섹션을 나누는 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8EEF9-AC07-904A-FF2F-D939211ECA55}"/>
              </a:ext>
            </a:extLst>
          </p:cNvPr>
          <p:cNvSpPr txBox="1"/>
          <p:nvPr/>
        </p:nvSpPr>
        <p:spPr>
          <a:xfrm>
            <a:off x="2469712" y="3434293"/>
            <a:ext cx="91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st.subheader</a:t>
            </a:r>
            <a:r>
              <a:rPr lang="en-US" altLang="ko-KR" dirty="0"/>
              <a:t>() : </a:t>
            </a:r>
            <a:r>
              <a:rPr lang="ko-KR" altLang="en-US" dirty="0" err="1"/>
              <a:t>서브헤더</a:t>
            </a:r>
            <a:r>
              <a:rPr lang="en-US" altLang="ko-KR" dirty="0"/>
              <a:t>(</a:t>
            </a:r>
            <a:r>
              <a:rPr lang="ko-KR" altLang="en-US" dirty="0"/>
              <a:t>소제목</a:t>
            </a:r>
            <a:r>
              <a:rPr lang="en-US" altLang="ko-KR" dirty="0"/>
              <a:t>) </a:t>
            </a:r>
            <a:r>
              <a:rPr lang="ko-KR" altLang="en-US" dirty="0"/>
              <a:t>를 설정하는 함수 </a:t>
            </a:r>
            <a:r>
              <a:rPr lang="en-US" altLang="ko-KR" dirty="0"/>
              <a:t>(</a:t>
            </a:r>
            <a:r>
              <a:rPr lang="en-US" altLang="ko-KR" dirty="0" err="1"/>
              <a:t>st.header</a:t>
            </a:r>
            <a:r>
              <a:rPr lang="en-US" altLang="ko-KR" dirty="0"/>
              <a:t>()</a:t>
            </a:r>
            <a:r>
              <a:rPr lang="ko-KR" altLang="en-US" dirty="0"/>
              <a:t>보다 작은 크기의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A284F-6347-0F9B-38D6-AC2DBCD734FB}"/>
              </a:ext>
            </a:extLst>
          </p:cNvPr>
          <p:cNvSpPr txBox="1"/>
          <p:nvPr/>
        </p:nvSpPr>
        <p:spPr>
          <a:xfrm>
            <a:off x="1044727" y="5769299"/>
            <a:ext cx="104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st.code</a:t>
            </a:r>
            <a:r>
              <a:rPr lang="en-US" altLang="ko-KR" dirty="0"/>
              <a:t>() : Python </a:t>
            </a:r>
            <a:r>
              <a:rPr lang="ko-KR" altLang="en-US" dirty="0"/>
              <a:t>코드 또는 다른 프로그래밍 언어 코드를 </a:t>
            </a:r>
            <a:r>
              <a:rPr lang="ko-KR" altLang="en-US" dirty="0" err="1"/>
              <a:t>하이라이팅된</a:t>
            </a:r>
            <a:r>
              <a:rPr lang="ko-KR" altLang="en-US" dirty="0"/>
              <a:t> 코드 블록으로 출력</a:t>
            </a:r>
          </a:p>
        </p:txBody>
      </p:sp>
    </p:spTree>
    <p:extLst>
      <p:ext uri="{BB962C8B-B14F-4D97-AF65-F5344CB8AC3E}">
        <p14:creationId xmlns:p14="http://schemas.microsoft.com/office/powerpoint/2010/main" val="27784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D911-A3A3-669C-187C-0B15A1BF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예제코드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1621-7A98-0E1F-CE06-EF92769D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1E71A-57BC-1703-C2CE-1AB21259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6" y="947409"/>
            <a:ext cx="6982451" cy="59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F81C-DCF9-90B5-2A05-F95F6EFB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77EB-5258-468A-BB4A-3A3C7564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예제 코드 실행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7A7AF-0E85-A3B2-A244-7127F533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371"/>
            <a:ext cx="6096000" cy="57978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2C7BA7-D11F-4A07-0EF5-2E2DAE4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48" y="67802"/>
            <a:ext cx="4211069" cy="6722396"/>
          </a:xfrm>
          <a:prstGeom prst="rect">
            <a:avLst/>
          </a:prstGeom>
        </p:spPr>
      </p:pic>
      <p:pic>
        <p:nvPicPr>
          <p:cNvPr id="2050" name="Picture 2" descr="야 김쁠뿡!!! - 베스트 라이브">
            <a:extLst>
              <a:ext uri="{FF2B5EF4-FFF2-40B4-BE49-F238E27FC236}">
                <a16:creationId xmlns:a16="http://schemas.microsoft.com/office/drawing/2014/main" id="{37575A9F-2A96-B151-ED10-0D3C08C0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83" y="1585852"/>
            <a:ext cx="1179380" cy="11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DCCA56A-B1F7-830E-5CD1-4C8C85C1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721" y="1846176"/>
            <a:ext cx="3010320" cy="5811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2806E9-0DEC-B1D2-B612-7546D2D2B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281" y="2947895"/>
            <a:ext cx="5463268" cy="5401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F529E9-DE4E-B1A3-2CB4-B329A573B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460" y="3931039"/>
            <a:ext cx="3737006" cy="5401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7AB718C-2E3A-10FE-46F3-9EE8E41C1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667" y="4955861"/>
            <a:ext cx="3804081" cy="5401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BAC720F-36FF-3305-10F3-29F8A25B1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490" y="5983792"/>
            <a:ext cx="5463268" cy="4953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6D98008-CAB4-A786-438E-100E354BED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6836" y="498312"/>
            <a:ext cx="3343742" cy="6382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2E1B025-B2C6-CFB0-9799-734BC36B1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0921" y="2947895"/>
            <a:ext cx="3681079" cy="8973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45AC39C-2534-DFE3-DAC3-4B779784A4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3072" y="6237671"/>
            <a:ext cx="397247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EE79-0205-C573-7D67-2D4A8E1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48C30-2C72-7E81-5BD4-77B9BF34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기본 개념 및 세팅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텍스트 출력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사용자 입력 받기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버튼 및 선택형 입력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데이터 출력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차트 및 지도 출력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상태 메시지 및 진행률 표시</a:t>
            </a:r>
          </a:p>
          <a:p>
            <a:r>
              <a:rPr lang="en-US" altLang="ko-KR" dirty="0"/>
              <a:t>+a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67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CF122-A31E-F577-3AF4-19BCA88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6E79D-BD2F-A3F7-04D2-839C7DB4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7200" i="1" u="sng" dirty="0">
                <a:solidFill>
                  <a:srgbClr val="C00000"/>
                </a:solidFill>
              </a:rPr>
              <a:t>오늘은</a:t>
            </a:r>
            <a:r>
              <a:rPr lang="ko-KR" altLang="en-US" sz="4000" i="1" dirty="0"/>
              <a:t> </a:t>
            </a:r>
            <a:r>
              <a:rPr lang="ko-KR" altLang="en-US" sz="7200" dirty="0"/>
              <a:t>없음</a:t>
            </a:r>
            <a:endParaRPr lang="en-US" altLang="ko-KR" sz="72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77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0F078-C662-8865-59C7-C7365FF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기초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D9581-6DA3-D679-258F-EF3093AE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주로 데이터 과학과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모델을 위한 대화형 웹 애플리케이션을 빠르게 개발하는 데 초점</a:t>
            </a:r>
            <a:endParaRPr lang="en-US" altLang="ko-KR" b="0" i="0" dirty="0">
              <a:solidFill>
                <a:srgbClr val="24292F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몇 줄의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Python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코드만으로 웹 애플리케이션을 만들 수 있음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사용자가 입력한 데이터를 즉시 반영할 수 있는 위젯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버튼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슬라이더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체크박스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데이터를 시각적으로 표현할 수 있는 다양한 차트 및 지도 위젯을 기본 제공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다양한 플러그인과 사용자 정의 컴포넌트를 활용하여 기능 확장이 가능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6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32210-2AA1-E46A-99B3-9EF51DCC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11FAE1-0BC5-A598-BBDC-20AEAE7B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65" y="1690688"/>
            <a:ext cx="6873339" cy="2546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8A9A5-92E7-C3A7-8473-87B808AC7459}"/>
              </a:ext>
            </a:extLst>
          </p:cNvPr>
          <p:cNvSpPr txBox="1"/>
          <p:nvPr/>
        </p:nvSpPr>
        <p:spPr>
          <a:xfrm>
            <a:off x="7554897" y="2474893"/>
            <a:ext cx="3870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#Pip </a:t>
            </a:r>
            <a:r>
              <a:rPr lang="ko-KR" altLang="en-US" sz="2800" dirty="0"/>
              <a:t>없을 때</a:t>
            </a:r>
            <a:endParaRPr lang="en-US" altLang="ko-KR" sz="2800" dirty="0"/>
          </a:p>
          <a:p>
            <a:r>
              <a:rPr lang="en-US" altLang="ko-KR" sz="2800" dirty="0"/>
              <a:t>-&gt; </a:t>
            </a:r>
            <a:r>
              <a:rPr lang="ko-KR" altLang="en-US" sz="2800" dirty="0"/>
              <a:t>파이썬 재설치</a:t>
            </a:r>
          </a:p>
        </p:txBody>
      </p:sp>
    </p:spTree>
    <p:extLst>
      <p:ext uri="{BB962C8B-B14F-4D97-AF65-F5344CB8AC3E}">
        <p14:creationId xmlns:p14="http://schemas.microsoft.com/office/powerpoint/2010/main" val="323016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0805-4618-2F61-CBFA-CAC88A61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14399"/>
          </a:xfrm>
        </p:spPr>
        <p:txBody>
          <a:bodyPr/>
          <a:lstStyle/>
          <a:p>
            <a:r>
              <a:rPr lang="en-US" altLang="ko-KR" dirty="0"/>
              <a:t>3. VSC </a:t>
            </a:r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경로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8115AB-DFE2-20DA-C2B4-C4F7AB707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457" y="742548"/>
            <a:ext cx="8186829" cy="4743851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6B9DC-740A-A0F6-6E8D-6564EB37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" y="806508"/>
            <a:ext cx="3021367" cy="6051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638AB9-4AF4-72A0-43D3-12C3AC04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949" y="5638313"/>
            <a:ext cx="2514951" cy="590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968808-7225-B179-3AA4-341B89FC68D6}"/>
              </a:ext>
            </a:extLst>
          </p:cNvPr>
          <p:cNvSpPr txBox="1"/>
          <p:nvPr/>
        </p:nvSpPr>
        <p:spPr>
          <a:xfrm>
            <a:off x="5676900" y="5699953"/>
            <a:ext cx="6516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&lt;- </a:t>
            </a:r>
            <a:r>
              <a:rPr lang="ko-KR" altLang="en-US" sz="2000" dirty="0"/>
              <a:t>여기 경로에 파일 생성 후 추가 클릭 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내 개인 </a:t>
            </a:r>
            <a:r>
              <a:rPr lang="en-US" altLang="ko-KR" sz="2000" dirty="0"/>
              <a:t>PC</a:t>
            </a:r>
            <a:r>
              <a:rPr lang="ko-KR" altLang="en-US" sz="2000" dirty="0"/>
              <a:t>라 </a:t>
            </a:r>
            <a:r>
              <a:rPr lang="en-US" altLang="ko-KR" sz="2000" dirty="0"/>
              <a:t>Leess1207</a:t>
            </a:r>
            <a:r>
              <a:rPr lang="ko-KR" altLang="en-US" sz="2000" dirty="0"/>
              <a:t>로 되어 있음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파일 이름 상관 </a:t>
            </a:r>
            <a:r>
              <a:rPr lang="en-US" altLang="ko-KR" sz="2000" dirty="0"/>
              <a:t>X) </a:t>
            </a:r>
            <a:r>
              <a:rPr lang="ko-KR" altLang="en-US" sz="2000" dirty="0"/>
              <a:t>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3AB8507-BE08-A925-F3A7-FA35FE04A9A5}"/>
              </a:ext>
            </a:extLst>
          </p:cNvPr>
          <p:cNvSpPr/>
          <p:nvPr/>
        </p:nvSpPr>
        <p:spPr>
          <a:xfrm>
            <a:off x="1597980" y="3915052"/>
            <a:ext cx="2228295" cy="976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1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4734F-8824-A076-1ECD-837D5B75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4190B-2E1B-3571-53DE-D528DB98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r>
              <a:rPr lang="en-US" altLang="ko-KR" dirty="0"/>
              <a:t>3. VSC </a:t>
            </a:r>
            <a:r>
              <a:rPr lang="ko-KR" altLang="en-US" dirty="0"/>
              <a:t>세팅                                </a:t>
            </a:r>
            <a:r>
              <a:rPr lang="en-US" altLang="ko-KR" dirty="0"/>
              <a:t>(</a:t>
            </a:r>
            <a:r>
              <a:rPr lang="ko-KR" altLang="en-US" dirty="0"/>
              <a:t>파일 생성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C9B6A3-474D-CA32-0477-55C947CC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9" y="914400"/>
            <a:ext cx="5442241" cy="76348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785A5C2-12AD-8861-73BA-F271AAEA3485}"/>
              </a:ext>
            </a:extLst>
          </p:cNvPr>
          <p:cNvSpPr/>
          <p:nvPr/>
        </p:nvSpPr>
        <p:spPr>
          <a:xfrm>
            <a:off x="3781887" y="1003176"/>
            <a:ext cx="514905" cy="5859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3BEC2C-D254-8B87-3291-54A995A1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0"/>
            <a:ext cx="3563681" cy="17511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775FE5-163C-9CA4-7095-6DAA9ABF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9" y="1677879"/>
            <a:ext cx="9324513" cy="5045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CA0AC7-0664-0D31-493D-E0D2FAC715E8}"/>
              </a:ext>
            </a:extLst>
          </p:cNvPr>
          <p:cNvSpPr txBox="1"/>
          <p:nvPr/>
        </p:nvSpPr>
        <p:spPr>
          <a:xfrm>
            <a:off x="9685538" y="3098306"/>
            <a:ext cx="267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&lt;- </a:t>
            </a:r>
            <a:r>
              <a:rPr lang="ko-KR" altLang="en-US" sz="2800" dirty="0"/>
              <a:t>파일 생성</a:t>
            </a:r>
            <a:endParaRPr lang="en-US" altLang="ko-KR" sz="2800" dirty="0"/>
          </a:p>
          <a:p>
            <a:r>
              <a:rPr lang="ko-KR" altLang="en-US" sz="2800" dirty="0"/>
              <a:t>완료 시 뜨는 화면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B2E036-8675-39DE-9C1D-A46430D3C918}"/>
              </a:ext>
            </a:extLst>
          </p:cNvPr>
          <p:cNvSpPr/>
          <p:nvPr/>
        </p:nvSpPr>
        <p:spPr>
          <a:xfrm>
            <a:off x="4364904" y="134200"/>
            <a:ext cx="1674026" cy="1021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80BBFEB-DBFF-F937-B386-7364C334EB5B}"/>
              </a:ext>
            </a:extLst>
          </p:cNvPr>
          <p:cNvSpPr/>
          <p:nvPr/>
        </p:nvSpPr>
        <p:spPr>
          <a:xfrm>
            <a:off x="8030388" y="1003176"/>
            <a:ext cx="806795" cy="1225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CFAB6-8F7E-98F6-1CDA-20D769A2E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7208-FE97-872D-3DD2-CDD5BA2A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14399"/>
          </a:xfrm>
        </p:spPr>
        <p:txBody>
          <a:bodyPr/>
          <a:lstStyle/>
          <a:p>
            <a:r>
              <a:rPr lang="en-US" altLang="ko-KR" dirty="0"/>
              <a:t>3. VSC </a:t>
            </a:r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확장 프로그램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185BC-60A5-1F06-EA5F-122BB258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914400"/>
            <a:ext cx="10983362" cy="59436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97D2A4E-5054-1F4D-DD48-23EF45858AAA}"/>
              </a:ext>
            </a:extLst>
          </p:cNvPr>
          <p:cNvSpPr/>
          <p:nvPr/>
        </p:nvSpPr>
        <p:spPr>
          <a:xfrm>
            <a:off x="0" y="2104008"/>
            <a:ext cx="497150" cy="47939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B8634-51C0-26C1-3B76-46AA9FB3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650A-448A-C060-76C9-177EA29F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14399"/>
          </a:xfrm>
        </p:spPr>
        <p:txBody>
          <a:bodyPr/>
          <a:lstStyle/>
          <a:p>
            <a:r>
              <a:rPr lang="en-US" altLang="ko-KR" dirty="0"/>
              <a:t>3. VSC </a:t>
            </a:r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확장 프로그램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60350-EEB0-0829-F5BD-16A426CE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613"/>
            <a:ext cx="7230484" cy="1829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4D84C5-6775-66E9-34D2-5D6E6CA4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6668"/>
            <a:ext cx="7230484" cy="171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119DED-1816-3E61-23A5-1F08170B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9206"/>
            <a:ext cx="7230484" cy="208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8B6C89-84B5-D23B-28D3-7EE39818C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77" y="914400"/>
            <a:ext cx="2978366" cy="571032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AA50F49-C0B3-5E6A-A8B1-6AB7836E768F}"/>
              </a:ext>
            </a:extLst>
          </p:cNvPr>
          <p:cNvSpPr/>
          <p:nvPr/>
        </p:nvSpPr>
        <p:spPr>
          <a:xfrm rot="10515118">
            <a:off x="6404490" y="1397695"/>
            <a:ext cx="1890944" cy="435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8A40A-B71D-CC8B-821E-FFBDC24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9578-DEF2-C930-C7A8-9DA8094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6E30F-D18B-E720-BB58-79D03F11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531"/>
            <a:ext cx="11131111" cy="57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157BF-D7E9-3800-EA3E-EB681159E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6C8F8-0083-D51C-617C-717D1BE3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1439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BF1F70-0A93-43D7-35C4-90119658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290"/>
            <a:ext cx="12090514" cy="51384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64C62F-B8FB-E507-8A77-3BE0F8919D10}"/>
              </a:ext>
            </a:extLst>
          </p:cNvPr>
          <p:cNvSpPr/>
          <p:nvPr/>
        </p:nvSpPr>
        <p:spPr>
          <a:xfrm>
            <a:off x="2076791" y="4420367"/>
            <a:ext cx="3968466" cy="299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0FFBA66-3D83-E97A-1A37-A81D7236FCCA}"/>
              </a:ext>
            </a:extLst>
          </p:cNvPr>
          <p:cNvSpPr/>
          <p:nvPr/>
        </p:nvSpPr>
        <p:spPr>
          <a:xfrm rot="5400000">
            <a:off x="3838253" y="2222803"/>
            <a:ext cx="445542" cy="7478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A176B-1354-A8EB-AB79-7309CDCF2DC8}"/>
              </a:ext>
            </a:extLst>
          </p:cNvPr>
          <p:cNvSpPr txBox="1"/>
          <p:nvPr/>
        </p:nvSpPr>
        <p:spPr>
          <a:xfrm>
            <a:off x="4489381" y="2400997"/>
            <a:ext cx="419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아까 만든 파일 이름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EF9FC1A-0DC9-0156-8E2B-EA8BBC6327AD}"/>
              </a:ext>
            </a:extLst>
          </p:cNvPr>
          <p:cNvSpPr/>
          <p:nvPr/>
        </p:nvSpPr>
        <p:spPr>
          <a:xfrm rot="5400000">
            <a:off x="6365510" y="2832316"/>
            <a:ext cx="445542" cy="7478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C5808-1B29-A2C6-EA00-B176A1262131}"/>
              </a:ext>
            </a:extLst>
          </p:cNvPr>
          <p:cNvSpPr txBox="1"/>
          <p:nvPr/>
        </p:nvSpPr>
        <p:spPr>
          <a:xfrm>
            <a:off x="2832002" y="4964226"/>
            <a:ext cx="93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Cmd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돌아와서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Crtl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C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실행 중인 프로그램 종료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9CEB8F0-4820-D58B-BC33-CA73370A1DBF}"/>
              </a:ext>
            </a:extLst>
          </p:cNvPr>
          <p:cNvSpPr/>
          <p:nvPr/>
        </p:nvSpPr>
        <p:spPr>
          <a:xfrm rot="5400000">
            <a:off x="2105709" y="4774979"/>
            <a:ext cx="445542" cy="7478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FF60-EA19-527E-9088-BCBF706DEF6A}"/>
              </a:ext>
            </a:extLst>
          </p:cNvPr>
          <p:cNvSpPr txBox="1"/>
          <p:nvPr/>
        </p:nvSpPr>
        <p:spPr>
          <a:xfrm>
            <a:off x="6962194" y="2983458"/>
            <a:ext cx="419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streamlit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run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파일이름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py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9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384</Words>
  <Application>Microsoft Office PowerPoint</Application>
  <PresentationFormat>와이드스크린</PresentationFormat>
  <Paragraphs>49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Noto Sans KR</vt:lpstr>
      <vt:lpstr>굴림</vt:lpstr>
      <vt:lpstr>맑은 고딕</vt:lpstr>
      <vt:lpstr>Arial</vt:lpstr>
      <vt:lpstr>Office 테마</vt:lpstr>
      <vt:lpstr>1강 – Streamlit 세팅 및 기초</vt:lpstr>
      <vt:lpstr>1. Streamlit 기초 개념</vt:lpstr>
      <vt:lpstr>2. Streamlit 설치</vt:lpstr>
      <vt:lpstr>3. VSC 세팅(경로 추가)</vt:lpstr>
      <vt:lpstr>3. VSC 세팅                                (파일 생성)  </vt:lpstr>
      <vt:lpstr>3. VSC 세팅(확장 프로그램 설치)</vt:lpstr>
      <vt:lpstr>3. VSC 세팅(확장 프로그램 설치)</vt:lpstr>
      <vt:lpstr>4. 예제 코드</vt:lpstr>
      <vt:lpstr>4. 실행 방법</vt:lpstr>
      <vt:lpstr>5. 예제 코드 실행 결과</vt:lpstr>
      <vt:lpstr>6. 예제코드 2</vt:lpstr>
      <vt:lpstr>7. 예제 코드 실행 결과 2</vt:lpstr>
      <vt:lpstr>진도 계획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 Las</dc:creator>
  <cp:lastModifiedBy>Ga Las</cp:lastModifiedBy>
  <cp:revision>2</cp:revision>
  <dcterms:created xsi:type="dcterms:W3CDTF">2025-05-11T15:18:51Z</dcterms:created>
  <dcterms:modified xsi:type="dcterms:W3CDTF">2025-05-11T16:29:31Z</dcterms:modified>
</cp:coreProperties>
</file>