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5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6C9E-D2AA-44FF-BDD1-0F5C6A7A96DE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6420-ECD2-42D5-A913-0BB1A7997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2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3933056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Accelerometer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3933056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Gyroscope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3609020"/>
            <a:ext cx="1440160" cy="32403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Math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2708920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 processing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35896" y="3609020"/>
            <a:ext cx="1440160" cy="32403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Math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580112" y="2708920"/>
            <a:ext cx="64807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Math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979712" y="1844824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Position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35896" y="1844824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Orientation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979712" y="2708920"/>
            <a:ext cx="309634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Fusion + Correction</a:t>
            </a:r>
            <a:endParaRPr lang="ko-KR" altLang="en-US" sz="1400" dirty="0"/>
          </a:p>
        </p:txBody>
      </p:sp>
      <p:pic>
        <p:nvPicPr>
          <p:cNvPr id="1026" name="Picture 2" descr="카메라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16140" r="19239" b="20612"/>
          <a:stretch/>
        </p:blipFill>
        <p:spPr bwMode="auto">
          <a:xfrm>
            <a:off x="6637470" y="5242106"/>
            <a:ext cx="621587" cy="6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celerometer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17628" r="19151" b="13809"/>
          <a:stretch/>
        </p:blipFill>
        <p:spPr bwMode="auto">
          <a:xfrm flipH="1">
            <a:off x="2414509" y="5321785"/>
            <a:ext cx="570566" cy="4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yroscope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15" y="5169821"/>
            <a:ext cx="664121" cy="7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>
            <a:stCxn id="5" idx="2"/>
            <a:endCxn id="1034" idx="0"/>
          </p:cNvCxnSpPr>
          <p:nvPr/>
        </p:nvCxnSpPr>
        <p:spPr>
          <a:xfrm>
            <a:off x="4355976" y="4581128"/>
            <a:ext cx="0" cy="58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1032" idx="0"/>
          </p:cNvCxnSpPr>
          <p:nvPr/>
        </p:nvCxnSpPr>
        <p:spPr>
          <a:xfrm>
            <a:off x="2699792" y="4581128"/>
            <a:ext cx="0" cy="74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2"/>
            <a:endCxn id="1026" idx="0"/>
          </p:cNvCxnSpPr>
          <p:nvPr/>
        </p:nvCxnSpPr>
        <p:spPr>
          <a:xfrm>
            <a:off x="6948264" y="3356992"/>
            <a:ext cx="0" cy="188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H="1" flipV="1">
            <a:off x="4355975" y="3356992"/>
            <a:ext cx="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6" idx="0"/>
          </p:cNvCxnSpPr>
          <p:nvPr/>
        </p:nvCxnSpPr>
        <p:spPr>
          <a:xfrm>
            <a:off x="2699792" y="3356992"/>
            <a:ext cx="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</p:cNvCxnSpPr>
          <p:nvPr/>
        </p:nvCxnSpPr>
        <p:spPr>
          <a:xfrm>
            <a:off x="2699792" y="24928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2"/>
          </p:cNvCxnSpPr>
          <p:nvPr/>
        </p:nvCxnSpPr>
        <p:spPr>
          <a:xfrm flipH="1">
            <a:off x="4355975" y="2492896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1" idx="1"/>
          </p:cNvCxnSpPr>
          <p:nvPr/>
        </p:nvCxnSpPr>
        <p:spPr>
          <a:xfrm flipH="1">
            <a:off x="5076056" y="303295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79712" y="980728"/>
            <a:ext cx="309634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Render</a:t>
            </a:r>
            <a:endParaRPr lang="ko-KR" altLang="en-US" sz="1400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4367922" y="1628800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699791" y="1663724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8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7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김기병</dc:creator>
  <cp:lastModifiedBy>김기병</cp:lastModifiedBy>
  <cp:revision>4</cp:revision>
  <dcterms:created xsi:type="dcterms:W3CDTF">2016-10-13T13:38:50Z</dcterms:created>
  <dcterms:modified xsi:type="dcterms:W3CDTF">2016-10-14T15:05:10Z</dcterms:modified>
</cp:coreProperties>
</file>