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A8671C-3A94-4800-AE82-68FEBC05D6F0}">
  <a:tblStyle styleId="{09A8671C-3A94-4800-AE82-68FEBC05D6F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50" name="Shape 50"/>
          <p:cNvSpPr txBox="1"/>
          <p:nvPr/>
        </p:nvSpPr>
        <p:spPr>
          <a:xfrm>
            <a:off x="7683850" y="4663225"/>
            <a:ext cx="133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rgbClr val="595959"/>
                </a:solidFill>
              </a:rPr>
              <a:t>이태한(lastknight00)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344125" y="-40650"/>
            <a:ext cx="1800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이태한(lastknight00)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/>
              <a:t>F</a:t>
            </a:r>
            <a:r>
              <a:rPr lang="ko" sz="3000"/>
              <a:t>enwick Tree(Binary Indexed Tree(BIT))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>
              <a:spcBef>
                <a:spcPts val="0"/>
              </a:spcBef>
              <a:buSzPct val="100000"/>
              <a:buAutoNum type="arabicPeriod"/>
            </a:pPr>
            <a:r>
              <a:rPr lang="ko" sz="2000"/>
              <a:t>Index의 LSB를 구한다.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x="85900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{09A8671C-3A94-4800-AE82-68FEBC05D6F0}</a:tableStyleId>
              </a:tblPr>
              <a:tblGrid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16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Binary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10000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LSB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※LSB(Least Significant Bit) 구하는 방법</a:t>
            </a:r>
          </a:p>
          <a:p>
            <a:pPr lvl="0">
              <a:spcBef>
                <a:spcPts val="0"/>
              </a:spcBef>
              <a:buNone/>
            </a:pPr>
            <a:r>
              <a:rPr lang="ko" sz="2000"/>
              <a:t>  </a:t>
            </a:r>
            <a:r>
              <a:rPr lang="ko" sz="1500"/>
              <a:t>-음수 표현 방법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①원래 수의 1의 보수를 구한다(0-&gt;1, 1-&gt;0)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②1의 보수에 1을 더한다.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rPr lang="ko" sz="1500"/>
              <a:t>  -위의 방법을 적용하였을 때, 작은 수(오른쪽 Bit)부터 큰 수로 이동하며 처음 1이 나온 Bit(LSB)만 1로 유지되며 나머지 Bit는 수가 바뀌어 있게 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-0이 계속 나오게 되면 1의 보수를 구하며 1로 변경됨. 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-1을 더하며 0으로 변하며 자릿수 올림이 발생하여 다음 자리로 1이 넘어감.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-이때 다음 자릿수가 0(원래 수가 1(LSB)인 경우만 1이 되며, LSB가 아닌 경우 계속 0으로 변경되고 자릿수 올림이 발생됨)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-위 규칙으로 LSB 우측 Bit는 0을 유지하게 됨.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-LSB는 1로 유지되며 LSB 좌측 Bit는 1의 보수를 구하는 과정에 의해 1과 0이 바뀌어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-원래 수를 v라고 했을 때, v&amp;-v를 하면 LSB만 1로 하는 수를 구할 수 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2. Tree[i]에 값을 저장한다.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    -Tree[i]에 저장되는 값은 v[i-[LSB[i]]+1] ~ v[i] 의 값들의 합이 된다.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85912" y="30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{09A8671C-3A94-4800-AE82-68FEBC05D6F0}</a:tableStyleId>
              </a:tblPr>
              <a:tblGrid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16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Binary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10000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LSB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16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Shape 69"/>
          <p:cNvGraphicFramePr/>
          <p:nvPr/>
        </p:nvGraphicFramePr>
        <p:xfrm>
          <a:off x="443187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{09A8671C-3A94-4800-AE82-68FEBC05D6F0}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ko" sz="2000"/>
              <a:t>3. 1~i까지 prefix sum을 구한다.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13까지의 합을 구할 경우, Tree[13]+Tree[12]+Tree[8]을 구하면 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∵Tree[13] = v[13]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  Tree[12] =            v[12] + v[11] + v[10] + v[9]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     Tree[8]   =                                                        v[8] + v[7] + v[6] + v[5] + v[4] + v[3] + v[2] v[1]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85912" y="337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{09A8671C-3A94-4800-AE82-68FEBC05D6F0}</a:tableStyleId>
              </a:tblPr>
              <a:tblGrid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  <a:gridCol w="527775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16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Binary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10000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LSB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16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Shape 76"/>
          <p:cNvGraphicFramePr/>
          <p:nvPr/>
        </p:nvGraphicFramePr>
        <p:xfrm>
          <a:off x="443187" y="24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{09A8671C-3A94-4800-AE82-68FEBC05D6F0}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3. 1~i까지 prefix sum을 구한다.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  13까지의 합을 구할 경우, Tree[13]+Tree[12]+Tree[8]을 구하면 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   13 = 1101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   12 = 1100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 8  = 1000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=&gt; index의 LSB를 빼면서 0이 되기 전까지 Tree[i]의 합을 구하면 된다.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rPr lang="ko" sz="1500"/>
              <a:t>★ 왜 13, 12, 8인가??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13의 LSB는 1이다. 2번 과정에서 Tree[13]에는 v[13]의 값만 저장이 되어 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그럼 우리는 v[1]~v[12] + Tree[13]을 구해야 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이것은 다시 Tree[12]를 이용하여 구할 수 있는데, Tree[12]의 LSB는 4이다.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따라서 v[1]~v[8]+Tree[12]+Tree[13]으로 바꿀 수 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이것을 다시 Tree[8]을 이용하여 구하게 되면 Tree[8]+Tree[12]+Tree[13]으로 바꿔서 구할 수 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ko" sz="2000"/>
              <a:t>4. 결론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○시간복잡도</a:t>
            </a:r>
            <a:r>
              <a:rPr lang="ko" sz="1500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 -트리를 만드는 과정 : O(nlogn)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 -합을 구하는 과정 : O(logn)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 -총 O(nlogn)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rPr lang="ko" sz="1500"/>
              <a:t>  ○우리가 알고 있는 부분합 구하는 방법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-t[i]=v[1]~v[i]까지의 합 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-합을 구하는 과정(배열을 구성하는 과정 포함) : O(n)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rPr lang="ko" sz="1500"/>
              <a:t>  ○우리가 알고있는것 보다 느리다.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rPr lang="ko" sz="1500"/>
              <a:t>  ○단, 값의 수정이 빈번하게 일어날 경우.</a:t>
            </a:r>
          </a:p>
          <a:p>
            <a:pPr lvl="0">
              <a:spcBef>
                <a:spcPts val="0"/>
              </a:spcBef>
              <a:buNone/>
            </a:pPr>
            <a:r>
              <a:rPr lang="ko" sz="1500"/>
              <a:t>     -우리가 알고 있는 방법 : i번재 수정시, i~n까지의 합을 모두 구해야 함(O(n))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   -BIT의 경우, 해당 i를 포함해서 합을 구한 index만 수정하면 됨(O(logn))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62100" y="170350"/>
            <a:ext cx="8635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Fenwick Tree(Binary Indexed Tree(BIT))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4. 코드(백준 2042 구간합 구하기)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500"/>
              <a:t> 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75" y="828725"/>
            <a:ext cx="2919849" cy="42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