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2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23350-142D-4ECC-888D-7D2BAAA3E111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09FE9-4219-4956-8A56-B1D2771CD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70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C830F0-A9E4-4A94-A1B4-9F967686FD14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72E5A0-629A-4241-A030-E08AE71B46C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30F0-A9E4-4A94-A1B4-9F967686FD14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E5A0-629A-4241-A030-E08AE71B46C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30F0-A9E4-4A94-A1B4-9F967686FD14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E5A0-629A-4241-A030-E08AE71B46C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30F0-A9E4-4A94-A1B4-9F967686FD14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E5A0-629A-4241-A030-E08AE71B46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30F0-A9E4-4A94-A1B4-9F967686FD14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E5A0-629A-4241-A030-E08AE71B46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30F0-A9E4-4A94-A1B4-9F967686FD14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E5A0-629A-4241-A030-E08AE71B46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30F0-A9E4-4A94-A1B4-9F967686FD14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E5A0-629A-4241-A030-E08AE71B46C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30F0-A9E4-4A94-A1B4-9F967686FD14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E5A0-629A-4241-A030-E08AE71B46C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30F0-A9E4-4A94-A1B4-9F967686FD14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E5A0-629A-4241-A030-E08AE71B46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30F0-A9E4-4A94-A1B4-9F967686FD14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E5A0-629A-4241-A030-E08AE71B46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30F0-A9E4-4A94-A1B4-9F967686FD14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E5A0-629A-4241-A030-E08AE71B46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FC830F0-A9E4-4A94-A1B4-9F967686FD14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372E5A0-629A-4241-A030-E08AE71B46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1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1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1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1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오즈</a:t>
            </a:r>
            <a:r>
              <a:rPr lang="ko-KR" altLang="en-US" dirty="0" smtClean="0"/>
              <a:t> 정회원 심사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Knight tour </a:t>
            </a:r>
          </a:p>
          <a:p>
            <a:r>
              <a:rPr lang="en-US" altLang="ko-KR" dirty="0" smtClean="0"/>
              <a:t>-20142397- </a:t>
            </a:r>
          </a:p>
          <a:p>
            <a:r>
              <a:rPr lang="ko-KR" altLang="en-US" dirty="0" smtClean="0"/>
              <a:t>유희동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72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Knight Tour?</a:t>
            </a:r>
          </a:p>
          <a:p>
            <a:endParaRPr lang="en-US" altLang="ko-KR" dirty="0"/>
          </a:p>
          <a:p>
            <a:r>
              <a:rPr lang="en-US" altLang="ko-KR" dirty="0" smtClean="0"/>
              <a:t>2. CLI knight tour</a:t>
            </a:r>
          </a:p>
          <a:p>
            <a:endParaRPr lang="en-US" altLang="ko-KR" dirty="0"/>
          </a:p>
          <a:p>
            <a:r>
              <a:rPr lang="en-US" altLang="ko-KR" dirty="0" smtClean="0"/>
              <a:t>3. GUI knight tour</a:t>
            </a:r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397831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132856"/>
            <a:ext cx="4104456" cy="410445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Knight Tour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34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Knight</a:t>
            </a:r>
            <a:r>
              <a:rPr lang="ko-KR" altLang="en-US" dirty="0" smtClean="0">
                <a:latin typeface="HY그래픽" pitchFamily="18" charset="-127"/>
                <a:ea typeface="HY그래픽" pitchFamily="18" charset="-127"/>
              </a:rPr>
              <a:t>는 </a:t>
            </a: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L</a:t>
            </a:r>
            <a:r>
              <a:rPr lang="ko-KR" altLang="en-US" dirty="0" smtClean="0">
                <a:latin typeface="HY그래픽" pitchFamily="18" charset="-127"/>
                <a:ea typeface="HY그래픽" pitchFamily="18" charset="-127"/>
              </a:rPr>
              <a:t>모양으로만 움직여야 한다</a:t>
            </a: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latin typeface="HY그래픽" pitchFamily="18" charset="-127"/>
              <a:ea typeface="HY그래픽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latin typeface="HY그래픽" pitchFamily="18" charset="-127"/>
                <a:ea typeface="HY그래픽" pitchFamily="18" charset="-127"/>
              </a:rPr>
              <a:t>한번 간 발판을 다시 밟을 수 없다</a:t>
            </a: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latin typeface="HY그래픽" pitchFamily="18" charset="-127"/>
              <a:ea typeface="HY그래픽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latin typeface="HY그래픽" pitchFamily="18" charset="-127"/>
                <a:ea typeface="HY그래픽" pitchFamily="18" charset="-127"/>
              </a:rPr>
              <a:t>모든 발판을 다 밟아야 한다</a:t>
            </a:r>
            <a:r>
              <a:rPr lang="en-US" altLang="ko-KR" dirty="0" smtClean="0">
                <a:latin typeface="HY그래픽" pitchFamily="18" charset="-127"/>
                <a:ea typeface="HY그래픽" pitchFamily="18" charset="-127"/>
              </a:rPr>
              <a:t>.</a:t>
            </a:r>
            <a:endParaRPr lang="ko-KR" altLang="en-US" dirty="0"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Knight Tour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4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Warnsdorf's</a:t>
            </a:r>
            <a:r>
              <a:rPr lang="en-US" altLang="ko-KR" b="1" dirty="0"/>
              <a:t> </a:t>
            </a:r>
            <a:r>
              <a:rPr lang="en-US" altLang="ko-KR" b="1" dirty="0" smtClean="0"/>
              <a:t>rule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b="1" dirty="0" smtClean="0"/>
              <a:t>현 재 갈 수 있는 발판마다 갈 수 있는 발판의 개수 계산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그 중 </a:t>
            </a:r>
            <a:r>
              <a:rPr lang="en-US" altLang="ko-KR" b="1" dirty="0" smtClean="0"/>
              <a:t>min</a:t>
            </a:r>
            <a:r>
              <a:rPr lang="ko-KR" altLang="en-US" b="1" dirty="0" smtClean="0"/>
              <a:t>한 값을 가진 발판으로 이동</a:t>
            </a:r>
            <a:r>
              <a:rPr lang="en-US" altLang="ko-KR" b="1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 Knight tour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42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같은 기능을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를 이용해서 구현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Knight tour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20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양장본">
  <a:themeElements>
    <a:clrScheme name="양장본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양장본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양장본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53</TotalTime>
  <Words>89</Words>
  <Application>Microsoft Office PowerPoint</Application>
  <PresentationFormat>화면 슬라이드 쇼(4:3)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양장본</vt:lpstr>
      <vt:lpstr>오즈 정회원 심사</vt:lpstr>
      <vt:lpstr>목차</vt:lpstr>
      <vt:lpstr>Knight Tour</vt:lpstr>
      <vt:lpstr>Knight Tour</vt:lpstr>
      <vt:lpstr>CLI Knight tour</vt:lpstr>
      <vt:lpstr>GUI Knight tour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오즈 정회원 심사</dc:title>
  <dc:creator>유희동</dc:creator>
  <cp:lastModifiedBy>유희동</cp:lastModifiedBy>
  <cp:revision>5</cp:revision>
  <dcterms:created xsi:type="dcterms:W3CDTF">2015-09-16T09:27:45Z</dcterms:created>
  <dcterms:modified xsi:type="dcterms:W3CDTF">2015-09-16T10:21:34Z</dcterms:modified>
</cp:coreProperties>
</file>