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428" r:id="rId4"/>
    <p:sldId id="429" r:id="rId5"/>
    <p:sldId id="430" r:id="rId6"/>
    <p:sldId id="433" r:id="rId7"/>
    <p:sldId id="434" r:id="rId8"/>
    <p:sldId id="436" r:id="rId9"/>
    <p:sldId id="43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38" autoAdjust="0"/>
  </p:normalViewPr>
  <p:slideViewPr>
    <p:cSldViewPr>
      <p:cViewPr varScale="1">
        <p:scale>
          <a:sx n="67" d="100"/>
          <a:sy n="67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3AFF0-CBAC-4B11-8714-891A345E35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C079A-E7B2-4713-9D99-C810EA3F5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4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과정명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2900" y="4857760"/>
            <a:ext cx="8458200" cy="443198"/>
          </a:xfrm>
        </p:spPr>
        <p:txBody>
          <a:bodyPr lIns="0" tIns="0" rIns="0" bIns="0" rtlCol="0" anchor="ctr">
            <a:spAutoFit/>
          </a:bodyPr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lang="ko-KR" altLang="en-US" sz="24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88250" y="2921459"/>
            <a:ext cx="7367500" cy="615553"/>
          </a:xfrm>
        </p:spPr>
        <p:txBody>
          <a:bodyPr/>
          <a:lstStyle>
            <a:lvl1pPr>
              <a:defRPr lang="ko-KR" altLang="en-US" sz="4000" b="0" cap="none" spc="0" dirty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제목스타일 편집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4" y="0"/>
            <a:ext cx="9130516" cy="3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 userDrawn="1"/>
        </p:nvSpPr>
        <p:spPr>
          <a:xfrm>
            <a:off x="2519772" y="3537012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13340" y="4290502"/>
            <a:ext cx="1512168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8" y="6423358"/>
            <a:ext cx="9144000" cy="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해당 부의 Agenda-타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1.jpg"/>
          <p:cNvPicPr>
            <a:picLocks noChangeAspect="1"/>
          </p:cNvPicPr>
          <p:nvPr userDrawn="1"/>
        </p:nvPicPr>
        <p:blipFill>
          <a:blip r:embed="rId2" cstate="print">
            <a:lum bright="-10000" contras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 userDrawn="1"/>
        </p:nvSpPr>
        <p:spPr bwMode="auto">
          <a:xfrm>
            <a:off x="933450" y="1198563"/>
            <a:ext cx="7270750" cy="4968875"/>
          </a:xfrm>
          <a:prstGeom prst="roundRect">
            <a:avLst>
              <a:gd name="adj" fmla="val 359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dk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694532" y="915988"/>
            <a:ext cx="7754937" cy="811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/>
            <a:tailEnd/>
          </a:ln>
          <a:scene3d>
            <a:camera prst="orthographicFront"/>
            <a:lightRig rig="soft" dir="t"/>
          </a:scene3d>
          <a:sp3d prstMaterial="dkEdge"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1" name="텍스트 개체 틀 140"/>
          <p:cNvSpPr>
            <a:spLocks noGrp="1"/>
          </p:cNvSpPr>
          <p:nvPr>
            <p:ph type="body" sz="quarter" idx="16"/>
          </p:nvPr>
        </p:nvSpPr>
        <p:spPr>
          <a:xfrm>
            <a:off x="1133429" y="2214563"/>
            <a:ext cx="6870794" cy="3643312"/>
          </a:xfrm>
        </p:spPr>
        <p:txBody>
          <a:bodyPr>
            <a:normAutofit/>
          </a:bodyPr>
          <a:lstStyle>
            <a:lvl1pPr>
              <a:buFontTx/>
              <a:buBlip>
                <a:blip r:embed="rId3"/>
              </a:buBlip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39" name="텍스트 개체 틀 134"/>
          <p:cNvSpPr>
            <a:spLocks noGrp="1"/>
          </p:cNvSpPr>
          <p:nvPr>
            <p:ph type="body" sz="quarter" idx="15"/>
          </p:nvPr>
        </p:nvSpPr>
        <p:spPr>
          <a:xfrm>
            <a:off x="1294856" y="1074533"/>
            <a:ext cx="6554289" cy="517065"/>
          </a:xfrm>
        </p:spPr>
        <p:txBody>
          <a:bodyPr wrap="square" lIns="0" tIns="0" rIns="0" bIns="0">
            <a:spAutoFit/>
          </a:bodyPr>
          <a:lstStyle>
            <a:lvl1pPr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595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 내용 상제 소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-1588" y="6483350"/>
            <a:ext cx="9145588" cy="374650"/>
          </a:xfrm>
          <a:custGeom>
            <a:avLst/>
            <a:gdLst/>
            <a:ahLst/>
            <a:cxnLst>
              <a:cxn ang="0">
                <a:pos x="4224" y="0"/>
              </a:cxn>
              <a:cxn ang="0">
                <a:pos x="4007" y="130"/>
              </a:cxn>
              <a:cxn ang="0">
                <a:pos x="465" y="130"/>
              </a:cxn>
              <a:cxn ang="0">
                <a:pos x="277" y="0"/>
              </a:cxn>
              <a:cxn ang="0">
                <a:pos x="0" y="0"/>
              </a:cxn>
              <a:cxn ang="0">
                <a:pos x="0" y="180"/>
              </a:cxn>
              <a:cxn ang="0">
                <a:pos x="4480" y="180"/>
              </a:cxn>
              <a:cxn ang="0">
                <a:pos x="4480" y="0"/>
              </a:cxn>
              <a:cxn ang="0">
                <a:pos x="4224" y="0"/>
              </a:cxn>
            </a:cxnLst>
            <a:rect l="0" t="0" r="r" b="b"/>
            <a:pathLst>
              <a:path w="4480" h="180">
                <a:moveTo>
                  <a:pt x="4224" y="0"/>
                </a:moveTo>
                <a:cubicBezTo>
                  <a:pt x="4177" y="140"/>
                  <a:pt x="4007" y="130"/>
                  <a:pt x="4007" y="130"/>
                </a:cubicBezTo>
                <a:cubicBezTo>
                  <a:pt x="4007" y="130"/>
                  <a:pt x="626" y="130"/>
                  <a:pt x="465" y="130"/>
                </a:cubicBezTo>
                <a:cubicBezTo>
                  <a:pt x="349" y="129"/>
                  <a:pt x="302" y="59"/>
                  <a:pt x="2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4480" y="180"/>
                  <a:pt x="4480" y="180"/>
                  <a:pt x="4480" y="180"/>
                </a:cubicBezTo>
                <a:cubicBezTo>
                  <a:pt x="4480" y="0"/>
                  <a:pt x="4480" y="0"/>
                  <a:pt x="4480" y="0"/>
                </a:cubicBezTo>
                <a:lnTo>
                  <a:pt x="4224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balanced" dir="t">
              <a:rot lat="0" lon="0" rev="16800000"/>
            </a:lightRig>
          </a:scene3d>
          <a:sp3d extrusionH="63500" contourW="12700" prstMaterial="dkEdge">
            <a:bevelT w="25400" h="25400"/>
            <a:contourClr>
              <a:schemeClr val="tx2"/>
            </a:contourClr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485775" y="-5094"/>
            <a:ext cx="8174038" cy="629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125"/>
              </a:cxn>
              <a:cxn ang="0">
                <a:pos x="294" y="296"/>
              </a:cxn>
              <a:cxn ang="0">
                <a:pos x="3502" y="296"/>
              </a:cxn>
              <a:cxn ang="0">
                <a:pos x="3705" y="152"/>
              </a:cxn>
              <a:cxn ang="0">
                <a:pos x="3803" y="1"/>
              </a:cxn>
              <a:cxn ang="0">
                <a:pos x="0" y="0"/>
              </a:cxn>
            </a:cxnLst>
            <a:rect l="0" t="0" r="r" b="b"/>
            <a:pathLst>
              <a:path w="3803" h="306">
                <a:moveTo>
                  <a:pt x="0" y="0"/>
                </a:moveTo>
                <a:cubicBezTo>
                  <a:pt x="0" y="0"/>
                  <a:pt x="87" y="77"/>
                  <a:pt x="104" y="125"/>
                </a:cubicBezTo>
                <a:cubicBezTo>
                  <a:pt x="122" y="173"/>
                  <a:pt x="149" y="295"/>
                  <a:pt x="294" y="296"/>
                </a:cubicBezTo>
                <a:cubicBezTo>
                  <a:pt x="440" y="296"/>
                  <a:pt x="3502" y="296"/>
                  <a:pt x="3502" y="296"/>
                </a:cubicBezTo>
                <a:cubicBezTo>
                  <a:pt x="3502" y="296"/>
                  <a:pt x="3676" y="306"/>
                  <a:pt x="3705" y="152"/>
                </a:cubicBezTo>
                <a:cubicBezTo>
                  <a:pt x="3731" y="5"/>
                  <a:pt x="3803" y="1"/>
                  <a:pt x="3803" y="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200000"/>
            </a:lightRig>
          </a:scene3d>
          <a:sp3d extrusionH="63500" prstMaterial="dkEdge">
            <a:bevelT w="25400" h="25400"/>
          </a:sp3d>
        </p:spPr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제목 1"/>
          <p:cNvSpPr>
            <a:spLocks noGrp="1"/>
          </p:cNvSpPr>
          <p:nvPr>
            <p:ph type="title"/>
          </p:nvPr>
        </p:nvSpPr>
        <p:spPr>
          <a:xfrm>
            <a:off x="1312874" y="44366"/>
            <a:ext cx="6519840" cy="492443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200" b="0" kern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6492" y="872716"/>
            <a:ext cx="8471016" cy="523398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 b="1"/>
            </a:lvl1pPr>
            <a:lvl2pPr>
              <a:lnSpc>
                <a:spcPct val="120000"/>
              </a:lnSpc>
              <a:buFontTx/>
              <a:buBlip>
                <a:blip r:embed="rId2"/>
              </a:buBlip>
              <a:defRPr sz="2000" b="1"/>
            </a:lvl2pPr>
            <a:lvl3pPr>
              <a:lnSpc>
                <a:spcPct val="120000"/>
              </a:lnSpc>
              <a:defRPr sz="1800" b="1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1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609020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스프레드시트</a:t>
            </a:r>
            <a:endParaRPr lang="en-US" altLang="ko-KR" sz="6600" b="1" spc="50" dirty="0" smtClean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고급 활용</a:t>
            </a:r>
            <a:endParaRPr lang="ko-KR" altLang="en-US" sz="66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133429" y="1952836"/>
            <a:ext cx="6870794" cy="41044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피벗 테이블 및 피벗 차트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슬라이</a:t>
            </a:r>
            <a:r>
              <a:rPr lang="ko-KR" altLang="en-US" dirty="0" err="1"/>
              <a:t>서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자동 필터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고급 필터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007604" y="1088740"/>
            <a:ext cx="7200800" cy="466090"/>
          </a:xfrm>
        </p:spPr>
        <p:txBody>
          <a:bodyPr/>
          <a:lstStyle/>
          <a:p>
            <a:r>
              <a:rPr lang="ko-KR" altLang="en-US" dirty="0" smtClean="0"/>
              <a:t>엑셀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사용해야 업무에 유용할까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2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04" y="-88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주차 </a:t>
            </a:r>
            <a:endParaRPr lang="ko-KR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피벗 테이블 및 피벗 차트</a:t>
            </a:r>
            <a:endParaRPr lang="ko-KR" altLang="en-US" dirty="0"/>
          </a:p>
        </p:txBody>
      </p:sp>
      <p:sp>
        <p:nvSpPr>
          <p:cNvPr id="5" name="세로 텍스트 개체 틀 2"/>
          <p:cNvSpPr>
            <a:spLocks noGrp="1"/>
          </p:cNvSpPr>
          <p:nvPr>
            <p:ph type="body" sz="quarter" idx="10"/>
          </p:nvPr>
        </p:nvSpPr>
        <p:spPr/>
        <p:txBody>
          <a:bodyPr vert="horz">
            <a:normAutofit/>
          </a:bodyPr>
          <a:lstStyle/>
          <a:p>
            <a:r>
              <a:rPr lang="ko-KR" altLang="en-US" b="1" dirty="0" smtClean="0"/>
              <a:t>피벗 테이블 및 피벗 차트는 기존에 있는 대량의 데이터를 원하는 레이아웃으로 빠르게 재배치시켜 요약하고 데이터의 보기 형식을 자유롭게 변경하여 쉽게 분석할 수 있는 대화형 기능이다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정렬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부분합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필터 기능을 모두 이용하여 원하는 형태의 표를 재구성할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447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01129"/>
            <a:ext cx="8451464" cy="45085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8" y="1301129"/>
            <a:ext cx="8440844" cy="45085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01129"/>
            <a:ext cx="8451464" cy="45085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8" y="1301129"/>
            <a:ext cx="8440844" cy="45085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8" y="1306621"/>
            <a:ext cx="8440844" cy="45085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8" y="1312477"/>
            <a:ext cx="8440844" cy="45085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8" y="1312477"/>
            <a:ext cx="8425773" cy="4508500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" y="1312477"/>
            <a:ext cx="8440843" cy="4508500"/>
          </a:xfrm>
          <a:prstGeom prst="rect">
            <a:avLst/>
          </a:prstGeom>
        </p:spPr>
      </p:pic>
      <p:pic>
        <p:nvPicPr>
          <p:cNvPr id="21" name="그림 20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32225"/>
            <a:ext cx="8451462" cy="4508500"/>
          </a:xfrm>
          <a:prstGeom prst="rect">
            <a:avLst/>
          </a:prstGeom>
        </p:spPr>
      </p:pic>
      <p:pic>
        <p:nvPicPr>
          <p:cNvPr id="22" name="그림 21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8" y="1301129"/>
            <a:ext cx="8439751" cy="4508500"/>
          </a:xfrm>
          <a:prstGeom prst="rect">
            <a:avLst/>
          </a:prstGeom>
        </p:spPr>
      </p:pic>
      <p:pic>
        <p:nvPicPr>
          <p:cNvPr id="23" name="그림 22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7" y="1312477"/>
            <a:ext cx="8439751" cy="4508500"/>
          </a:xfrm>
          <a:prstGeom prst="rect">
            <a:avLst/>
          </a:prstGeom>
        </p:spPr>
      </p:pic>
      <p:pic>
        <p:nvPicPr>
          <p:cNvPr id="24" name="그림 23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18381"/>
            <a:ext cx="8451460" cy="4508500"/>
          </a:xfrm>
          <a:prstGeom prst="rect">
            <a:avLst/>
          </a:prstGeom>
        </p:spPr>
      </p:pic>
      <p:pic>
        <p:nvPicPr>
          <p:cNvPr id="25" name="그림 24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6" y="1306621"/>
            <a:ext cx="8440841" cy="4508500"/>
          </a:xfrm>
          <a:prstGeom prst="rect">
            <a:avLst/>
          </a:prstGeom>
        </p:spPr>
      </p:pic>
      <p:pic>
        <p:nvPicPr>
          <p:cNvPr id="26" name="그림 25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303713"/>
            <a:ext cx="8451459" cy="4508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피벗 테이블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7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1129"/>
            <a:ext cx="8595480" cy="4508500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3988"/>
            <a:ext cx="8595480" cy="4508500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20877"/>
            <a:ext cx="8595480" cy="4508500"/>
          </a:xfrm>
          <a:prstGeom prst="rect">
            <a:avLst/>
          </a:prstGeom>
        </p:spPr>
      </p:pic>
      <p:pic>
        <p:nvPicPr>
          <p:cNvPr id="27" name="그림 2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14747"/>
            <a:ext cx="8595480" cy="4508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피벗 차트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56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슬라이</a:t>
            </a:r>
            <a:r>
              <a:rPr lang="ko-KR" altLang="en-US" dirty="0"/>
              <a:t>서</a:t>
            </a:r>
          </a:p>
        </p:txBody>
      </p:sp>
      <p:sp>
        <p:nvSpPr>
          <p:cNvPr id="5" name="세로 텍스트 개체 틀 2"/>
          <p:cNvSpPr>
            <a:spLocks noGrp="1"/>
          </p:cNvSpPr>
          <p:nvPr>
            <p:ph type="body" sz="quarter" idx="10"/>
          </p:nvPr>
        </p:nvSpPr>
        <p:spPr/>
        <p:txBody>
          <a:bodyPr vert="horz">
            <a:normAutofit/>
          </a:bodyPr>
          <a:lstStyle/>
          <a:p>
            <a:r>
              <a:rPr lang="ko-KR" altLang="en-US" b="1" dirty="0" smtClean="0"/>
              <a:t>슬라이서는 </a:t>
            </a:r>
            <a:r>
              <a:rPr lang="en-US" altLang="ko-KR" b="1" dirty="0" smtClean="0"/>
              <a:t>Excel 2010</a:t>
            </a:r>
            <a:r>
              <a:rPr lang="ko-KR" altLang="en-US" b="1" dirty="0" smtClean="0"/>
              <a:t>의</a:t>
            </a:r>
            <a:r>
              <a:rPr lang="en-US" altLang="ko-KR" b="1" dirty="0"/>
              <a:t> </a:t>
            </a:r>
            <a:r>
              <a:rPr lang="ko-KR" altLang="en-US" b="1" dirty="0" smtClean="0"/>
              <a:t>피벗 테이블에 새롭게 추가된 기능으로 데이터를 더욱 쉽게 필터링 할 수 있다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슬라이서 창에는 필터 할 항목이 단추로 제공되어 한 번의 클릭으로 피벗 테이블 데이터를 필터 링 하게 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현재 필터링된 피벗 테이블 보고서의 필터링 상태를 확인할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815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1129"/>
            <a:ext cx="8595480" cy="45085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1129"/>
            <a:ext cx="8595480" cy="45085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1129"/>
            <a:ext cx="8595480" cy="45085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1129"/>
            <a:ext cx="8595480" cy="45085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9617"/>
            <a:ext cx="8595480" cy="45085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" y="1309617"/>
            <a:ext cx="8597298" cy="4508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슬라이서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7704856" cy="5112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자동 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1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052736"/>
            <a:ext cx="7704854" cy="5112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고급 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63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130</Words>
  <Application>Microsoft Office PowerPoint</Application>
  <PresentationFormat>화면 슬라이드 쇼(4:3)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피벗 테이블 및 피벗 차트</vt:lpstr>
      <vt:lpstr>피벗 테이블 작성</vt:lpstr>
      <vt:lpstr>피벗 차트 작성</vt:lpstr>
      <vt:lpstr>슬라이서</vt:lpstr>
      <vt:lpstr>슬라이서</vt:lpstr>
      <vt:lpstr>자동 필터</vt:lpstr>
      <vt:lpstr>고급 필터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김혜경</dc:creator>
  <cp:lastModifiedBy>김혜경</cp:lastModifiedBy>
  <cp:revision>26</cp:revision>
  <dcterms:created xsi:type="dcterms:W3CDTF">2014-03-08T04:12:40Z</dcterms:created>
  <dcterms:modified xsi:type="dcterms:W3CDTF">2014-03-08T09:15:15Z</dcterms:modified>
</cp:coreProperties>
</file>