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3" r:id="rId4"/>
    <p:sldId id="259" r:id="rId5"/>
    <p:sldId id="28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38" autoAdjust="0"/>
  </p:normalViewPr>
  <p:slideViewPr>
    <p:cSldViewPr>
      <p:cViewPr>
        <p:scale>
          <a:sx n="75" d="100"/>
          <a:sy n="75" d="100"/>
        </p:scale>
        <p:origin x="-11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0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과정명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mai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2900" y="4857760"/>
            <a:ext cx="8458200" cy="443198"/>
          </a:xfrm>
        </p:spPr>
        <p:txBody>
          <a:bodyPr lIns="0" tIns="0" rIns="0" bIns="0" rtlCol="0" anchor="ctr">
            <a:spAutoFit/>
          </a:bodyPr>
          <a:lstStyle>
            <a:lvl1pPr marL="0" indent="0" algn="ctr" defTabSz="914400" rtl="0" eaLnBrk="1" latinLnBrk="1" hangingPunct="1">
              <a:spcBef>
                <a:spcPct val="0"/>
              </a:spcBef>
              <a:buNone/>
              <a:defRPr lang="ko-KR" altLang="en-US" sz="2400" b="0" kern="120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888250" y="2921459"/>
            <a:ext cx="7367500" cy="615553"/>
          </a:xfrm>
        </p:spPr>
        <p:txBody>
          <a:bodyPr/>
          <a:lstStyle>
            <a:lvl1pPr>
              <a:defRPr lang="ko-KR" altLang="en-US" sz="4000" b="0" cap="none" spc="0" dirty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제목스타일 편집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4" y="0"/>
            <a:ext cx="9130516" cy="3251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 userDrawn="1"/>
        </p:nvSpPr>
        <p:spPr>
          <a:xfrm>
            <a:off x="2519772" y="3537012"/>
            <a:ext cx="79208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813340" y="4290502"/>
            <a:ext cx="1512168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08" y="6423358"/>
            <a:ext cx="9144000" cy="4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해당 부의 Agenda-타입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 descr="1.jpg"/>
          <p:cNvPicPr>
            <a:picLocks noChangeAspect="1"/>
          </p:cNvPicPr>
          <p:nvPr userDrawn="1"/>
        </p:nvPicPr>
        <p:blipFill>
          <a:blip r:embed="rId2" cstate="print">
            <a:lum bright="-10000" contras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 userDrawn="1"/>
        </p:nvSpPr>
        <p:spPr bwMode="auto">
          <a:xfrm>
            <a:off x="933450" y="1198563"/>
            <a:ext cx="7270750" cy="4968875"/>
          </a:xfrm>
          <a:prstGeom prst="roundRect">
            <a:avLst>
              <a:gd name="adj" fmla="val 3590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dk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694532" y="915988"/>
            <a:ext cx="7754937" cy="8112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headEnd/>
            <a:tailEnd/>
          </a:ln>
          <a:scene3d>
            <a:camera prst="orthographicFront"/>
            <a:lightRig rig="soft" dir="t"/>
          </a:scene3d>
          <a:sp3d prstMaterial="dkEdge"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1" name="텍스트 개체 틀 140"/>
          <p:cNvSpPr>
            <a:spLocks noGrp="1"/>
          </p:cNvSpPr>
          <p:nvPr>
            <p:ph type="body" sz="quarter" idx="16"/>
          </p:nvPr>
        </p:nvSpPr>
        <p:spPr>
          <a:xfrm>
            <a:off x="1133429" y="2214563"/>
            <a:ext cx="6870794" cy="3643312"/>
          </a:xfrm>
        </p:spPr>
        <p:txBody>
          <a:bodyPr>
            <a:normAutofit/>
          </a:bodyPr>
          <a:lstStyle>
            <a:lvl1pPr>
              <a:buFontTx/>
              <a:buBlip>
                <a:blip r:embed="rId3"/>
              </a:buBlip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39" name="텍스트 개체 틀 134"/>
          <p:cNvSpPr>
            <a:spLocks noGrp="1"/>
          </p:cNvSpPr>
          <p:nvPr>
            <p:ph type="body" sz="quarter" idx="15"/>
          </p:nvPr>
        </p:nvSpPr>
        <p:spPr>
          <a:xfrm>
            <a:off x="1294856" y="1074533"/>
            <a:ext cx="6554289" cy="517065"/>
          </a:xfrm>
        </p:spPr>
        <p:txBody>
          <a:bodyPr wrap="square" lIns="0" tIns="0" rIns="0" bIns="0">
            <a:spAutoFit/>
          </a:bodyPr>
          <a:lstStyle>
            <a:lvl1pPr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200" y="645958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6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 내용 상제 소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-1588" y="6483350"/>
            <a:ext cx="9145588" cy="374650"/>
          </a:xfrm>
          <a:custGeom>
            <a:avLst/>
            <a:gdLst/>
            <a:ahLst/>
            <a:cxnLst>
              <a:cxn ang="0">
                <a:pos x="4224" y="0"/>
              </a:cxn>
              <a:cxn ang="0">
                <a:pos x="4007" y="130"/>
              </a:cxn>
              <a:cxn ang="0">
                <a:pos x="465" y="130"/>
              </a:cxn>
              <a:cxn ang="0">
                <a:pos x="277" y="0"/>
              </a:cxn>
              <a:cxn ang="0">
                <a:pos x="0" y="0"/>
              </a:cxn>
              <a:cxn ang="0">
                <a:pos x="0" y="180"/>
              </a:cxn>
              <a:cxn ang="0">
                <a:pos x="4480" y="180"/>
              </a:cxn>
              <a:cxn ang="0">
                <a:pos x="4480" y="0"/>
              </a:cxn>
              <a:cxn ang="0">
                <a:pos x="4224" y="0"/>
              </a:cxn>
            </a:cxnLst>
            <a:rect l="0" t="0" r="r" b="b"/>
            <a:pathLst>
              <a:path w="4480" h="180">
                <a:moveTo>
                  <a:pt x="4224" y="0"/>
                </a:moveTo>
                <a:cubicBezTo>
                  <a:pt x="4177" y="140"/>
                  <a:pt x="4007" y="130"/>
                  <a:pt x="4007" y="130"/>
                </a:cubicBezTo>
                <a:cubicBezTo>
                  <a:pt x="4007" y="130"/>
                  <a:pt x="626" y="130"/>
                  <a:pt x="465" y="130"/>
                </a:cubicBezTo>
                <a:cubicBezTo>
                  <a:pt x="349" y="129"/>
                  <a:pt x="302" y="59"/>
                  <a:pt x="2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4480" y="180"/>
                  <a:pt x="4480" y="180"/>
                  <a:pt x="4480" y="180"/>
                </a:cubicBezTo>
                <a:cubicBezTo>
                  <a:pt x="4480" y="0"/>
                  <a:pt x="4480" y="0"/>
                  <a:pt x="4480" y="0"/>
                </a:cubicBezTo>
                <a:lnTo>
                  <a:pt x="4224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balanced" dir="t">
              <a:rot lat="0" lon="0" rev="16800000"/>
            </a:lightRig>
          </a:scene3d>
          <a:sp3d extrusionH="63500" contourW="12700" prstMaterial="dkEdge">
            <a:bevelT w="25400" h="25400"/>
            <a:contourClr>
              <a:schemeClr val="tx2"/>
            </a:contourClr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485775" y="-5094"/>
            <a:ext cx="8174038" cy="629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" y="125"/>
              </a:cxn>
              <a:cxn ang="0">
                <a:pos x="294" y="296"/>
              </a:cxn>
              <a:cxn ang="0">
                <a:pos x="3502" y="296"/>
              </a:cxn>
              <a:cxn ang="0">
                <a:pos x="3705" y="152"/>
              </a:cxn>
              <a:cxn ang="0">
                <a:pos x="3803" y="1"/>
              </a:cxn>
              <a:cxn ang="0">
                <a:pos x="0" y="0"/>
              </a:cxn>
            </a:cxnLst>
            <a:rect l="0" t="0" r="r" b="b"/>
            <a:pathLst>
              <a:path w="3803" h="306">
                <a:moveTo>
                  <a:pt x="0" y="0"/>
                </a:moveTo>
                <a:cubicBezTo>
                  <a:pt x="0" y="0"/>
                  <a:pt x="87" y="77"/>
                  <a:pt x="104" y="125"/>
                </a:cubicBezTo>
                <a:cubicBezTo>
                  <a:pt x="122" y="173"/>
                  <a:pt x="149" y="295"/>
                  <a:pt x="294" y="296"/>
                </a:cubicBezTo>
                <a:cubicBezTo>
                  <a:pt x="440" y="296"/>
                  <a:pt x="3502" y="296"/>
                  <a:pt x="3502" y="296"/>
                </a:cubicBezTo>
                <a:cubicBezTo>
                  <a:pt x="3502" y="296"/>
                  <a:pt x="3676" y="306"/>
                  <a:pt x="3705" y="152"/>
                </a:cubicBezTo>
                <a:cubicBezTo>
                  <a:pt x="3731" y="5"/>
                  <a:pt x="3803" y="1"/>
                  <a:pt x="3803" y="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200000"/>
            </a:lightRig>
          </a:scene3d>
          <a:sp3d extrusionH="63500" prstMaterial="dkEdge">
            <a:bevelT w="25400" h="25400"/>
          </a:sp3d>
        </p:spPr>
        <p:txBody>
          <a:bodyPr/>
          <a:lstStyle/>
          <a:p>
            <a:pPr algn="l" rtl="0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4" name="제목 1"/>
          <p:cNvSpPr>
            <a:spLocks noGrp="1"/>
          </p:cNvSpPr>
          <p:nvPr>
            <p:ph type="title"/>
          </p:nvPr>
        </p:nvSpPr>
        <p:spPr>
          <a:xfrm>
            <a:off x="1312874" y="44366"/>
            <a:ext cx="6519840" cy="492443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200" b="0" kern="1200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36492" y="872716"/>
            <a:ext cx="8471016" cy="523398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="1"/>
            </a:lvl1pPr>
            <a:lvl2pPr>
              <a:lnSpc>
                <a:spcPct val="120000"/>
              </a:lnSpc>
              <a:buFontTx/>
              <a:buBlip>
                <a:blip r:embed="rId2"/>
              </a:buBlip>
              <a:defRPr sz="2000" b="1"/>
            </a:lvl2pPr>
            <a:lvl3pPr>
              <a:lnSpc>
                <a:spcPct val="120000"/>
              </a:lnSpc>
              <a:defRPr sz="1800" b="1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3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1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3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1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9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E891-A62C-47CF-8C5E-D7D72BBDE1AC}" type="datetimeFigureOut">
              <a:rPr lang="ko-KR" altLang="en-US" smtClean="0"/>
              <a:t>2014-03-08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484-E58B-4A8E-B42A-BAB33FE43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609020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스프레드시트</a:t>
            </a:r>
            <a:endParaRPr lang="en-US" altLang="ko-KR" sz="6600" b="1" spc="50" dirty="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r"/>
            <a:r>
              <a:rPr lang="ko-KR" altLang="en-US" sz="66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고급 활용</a:t>
            </a:r>
            <a:endParaRPr lang="ko-KR" altLang="en-US" sz="66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6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133429" y="1952836"/>
            <a:ext cx="6870794" cy="410445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셀 참조</a:t>
            </a:r>
            <a:endParaRPr lang="ko-KR" alt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재무함수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1007604" y="1088740"/>
            <a:ext cx="7200800" cy="466090"/>
          </a:xfrm>
        </p:spPr>
        <p:txBody>
          <a:bodyPr/>
          <a:lstStyle/>
          <a:p>
            <a:r>
              <a:rPr lang="ko-KR" altLang="en-US" dirty="0" smtClean="0"/>
              <a:t>엑셀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사용해야 업무에 유용할까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2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04" y="-88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주차 </a:t>
            </a:r>
            <a:endParaRPr lang="ko-KR" altLang="en-US" sz="3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38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1. </a:t>
            </a:r>
            <a:r>
              <a:rPr lang="ko-KR" altLang="en-US" sz="2800" dirty="0" smtClean="0"/>
              <a:t>셀 참조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3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object 9"/>
          <p:cNvSpPr/>
          <p:nvPr/>
        </p:nvSpPr>
        <p:spPr>
          <a:xfrm>
            <a:off x="623455" y="1002179"/>
            <a:ext cx="226339" cy="69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4"/>
          <p:cNvSpPr/>
          <p:nvPr/>
        </p:nvSpPr>
        <p:spPr>
          <a:xfrm>
            <a:off x="496493" y="1415563"/>
            <a:ext cx="4412170" cy="414527"/>
          </a:xfrm>
          <a:custGeom>
            <a:avLst/>
            <a:gdLst/>
            <a:ahLst/>
            <a:cxnLst/>
            <a:rect l="l" t="t" r="r" b="b"/>
            <a:pathLst>
              <a:path w="4412170" h="414527">
                <a:moveTo>
                  <a:pt x="0" y="0"/>
                </a:moveTo>
                <a:lnTo>
                  <a:pt x="0" y="414528"/>
                </a:lnTo>
                <a:lnTo>
                  <a:pt x="4412170" y="414527"/>
                </a:lnTo>
                <a:lnTo>
                  <a:pt x="44121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5"/>
          <p:cNvSpPr txBox="1"/>
          <p:nvPr/>
        </p:nvSpPr>
        <p:spPr>
          <a:xfrm>
            <a:off x="753666" y="1242868"/>
            <a:ext cx="7850781" cy="1413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60" dirty="0" smtClean="0">
                <a:latin typeface="Wingdings"/>
                <a:cs typeface="Wingdings"/>
              </a:rPr>
              <a:t></a:t>
            </a:r>
            <a:r>
              <a:rPr sz="2000" spc="-175" dirty="0" smtClean="0">
                <a:latin typeface="바탕"/>
                <a:cs typeface="바탕"/>
              </a:rPr>
              <a:t>함수란</a:t>
            </a:r>
            <a:r>
              <a:rPr sz="2000" spc="-10" dirty="0" smtClean="0">
                <a:latin typeface="바탕"/>
                <a:cs typeface="바탕"/>
              </a:rPr>
              <a:t>?</a:t>
            </a:r>
            <a:endParaRPr sz="2000" dirty="0">
              <a:latin typeface="바탕"/>
              <a:cs typeface="바탕"/>
            </a:endParaRPr>
          </a:p>
          <a:p>
            <a:pPr marL="233045">
              <a:lnSpc>
                <a:spcPct val="100000"/>
              </a:lnSpc>
              <a:spcBef>
                <a:spcPts val="335"/>
              </a:spcBef>
            </a:pPr>
            <a:r>
              <a:rPr sz="2000" dirty="0" smtClean="0">
                <a:latin typeface="Arial"/>
                <a:cs typeface="Arial"/>
              </a:rPr>
              <a:t>–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연산</a:t>
            </a:r>
            <a:r>
              <a:rPr sz="2000" spc="-135" dirty="0" smtClean="0">
                <a:latin typeface="바탕"/>
                <a:cs typeface="바탕"/>
              </a:rPr>
              <a:t>을</a:t>
            </a:r>
            <a:r>
              <a:rPr sz="2000" spc="-45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쉽</a:t>
            </a:r>
            <a:r>
              <a:rPr sz="2000" spc="-135" dirty="0" smtClean="0">
                <a:latin typeface="바탕"/>
                <a:cs typeface="바탕"/>
              </a:rPr>
              <a:t>고</a:t>
            </a:r>
            <a:r>
              <a:rPr sz="2000" spc="-45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간편하</a:t>
            </a:r>
            <a:r>
              <a:rPr sz="2000" spc="-135" dirty="0" smtClean="0">
                <a:latin typeface="바탕"/>
                <a:cs typeface="바탕"/>
              </a:rPr>
              <a:t>게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처리</a:t>
            </a:r>
            <a:r>
              <a:rPr sz="2000" spc="-135" dirty="0" smtClean="0">
                <a:latin typeface="바탕"/>
                <a:cs typeface="바탕"/>
              </a:rPr>
              <a:t>할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35" dirty="0" smtClean="0">
                <a:latin typeface="바탕"/>
                <a:cs typeface="바탕"/>
              </a:rPr>
              <a:t>수</a:t>
            </a:r>
            <a:r>
              <a:rPr sz="2000" spc="-45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있</a:t>
            </a:r>
            <a:r>
              <a:rPr sz="2000" spc="-135" dirty="0" smtClean="0">
                <a:latin typeface="바탕"/>
                <a:cs typeface="바탕"/>
              </a:rPr>
              <a:t>는</a:t>
            </a:r>
            <a:r>
              <a:rPr sz="2000" spc="-45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약속</a:t>
            </a:r>
            <a:r>
              <a:rPr sz="2000" spc="-135" dirty="0" smtClean="0">
                <a:latin typeface="바탕"/>
                <a:cs typeface="바탕"/>
              </a:rPr>
              <a:t>된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구문</a:t>
            </a:r>
            <a:endParaRPr sz="2000" dirty="0">
              <a:latin typeface="바탕"/>
              <a:cs typeface="바탕"/>
            </a:endParaRPr>
          </a:p>
          <a:p>
            <a:pPr marL="233045">
              <a:lnSpc>
                <a:spcPct val="100000"/>
              </a:lnSpc>
              <a:spcBef>
                <a:spcPts val="325"/>
              </a:spcBef>
            </a:pPr>
            <a:r>
              <a:rPr sz="2000" dirty="0" smtClean="0">
                <a:latin typeface="Arial"/>
                <a:cs typeface="Arial"/>
              </a:rPr>
              <a:t>–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수식표시줄</a:t>
            </a:r>
            <a:r>
              <a:rPr sz="2000" spc="-135" dirty="0" smtClean="0">
                <a:latin typeface="바탕"/>
                <a:cs typeface="바탕"/>
              </a:rPr>
              <a:t>에</a:t>
            </a:r>
            <a:r>
              <a:rPr sz="2000" spc="-35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입력</a:t>
            </a:r>
            <a:endParaRPr sz="2000" dirty="0">
              <a:latin typeface="바탕"/>
              <a:cs typeface="바탕"/>
            </a:endParaRPr>
          </a:p>
          <a:p>
            <a:pPr marL="233045">
              <a:lnSpc>
                <a:spcPct val="100000"/>
              </a:lnSpc>
              <a:spcBef>
                <a:spcPts val="325"/>
              </a:spcBef>
            </a:pPr>
            <a:r>
              <a:rPr sz="2000" spc="-110" dirty="0" smtClean="0">
                <a:latin typeface="바탕"/>
                <a:cs typeface="바탕"/>
              </a:rPr>
              <a:t>=함수이름(구문…..)</a:t>
            </a:r>
            <a:endParaRPr sz="2000" dirty="0">
              <a:latin typeface="바탕"/>
              <a:cs typeface="바탕"/>
            </a:endParaRPr>
          </a:p>
        </p:txBody>
      </p:sp>
      <p:sp>
        <p:nvSpPr>
          <p:cNvPr id="11" name="object 16"/>
          <p:cNvSpPr/>
          <p:nvPr/>
        </p:nvSpPr>
        <p:spPr>
          <a:xfrm>
            <a:off x="1306855" y="2727366"/>
            <a:ext cx="5483591" cy="1277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9"/>
          <p:cNvSpPr/>
          <p:nvPr/>
        </p:nvSpPr>
        <p:spPr>
          <a:xfrm>
            <a:off x="1104633" y="2656747"/>
            <a:ext cx="3209124" cy="382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0"/>
          <p:cNvSpPr txBox="1"/>
          <p:nvPr/>
        </p:nvSpPr>
        <p:spPr>
          <a:xfrm>
            <a:off x="958306" y="4149080"/>
            <a:ext cx="7430118" cy="20162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495" marR="12700" indent="-138430">
              <a:lnSpc>
                <a:spcPct val="100099"/>
              </a:lnSpc>
            </a:pPr>
            <a:r>
              <a:rPr sz="2000" dirty="0" smtClean="0">
                <a:latin typeface="Arial"/>
                <a:cs typeface="Arial"/>
              </a:rPr>
              <a:t>–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-95" dirty="0" smtClean="0">
                <a:latin typeface="바탕"/>
                <a:cs typeface="바탕"/>
              </a:rPr>
              <a:t>텍스트/논리/날짜/데이버테이스/참조/배열함수…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35" dirty="0" smtClean="0">
                <a:latin typeface="바탕"/>
                <a:cs typeface="바탕"/>
              </a:rPr>
              <a:t>등</a:t>
            </a:r>
            <a:r>
              <a:rPr sz="2000" spc="-50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많</a:t>
            </a:r>
            <a:r>
              <a:rPr sz="2000" spc="-135" dirty="0" smtClean="0">
                <a:latin typeface="바탕"/>
                <a:cs typeface="바탕"/>
              </a:rPr>
              <a:t>은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함수</a:t>
            </a:r>
            <a:r>
              <a:rPr sz="2000" spc="-135" dirty="0" smtClean="0">
                <a:latin typeface="바탕"/>
                <a:cs typeface="바탕"/>
              </a:rPr>
              <a:t>가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존재</a:t>
            </a:r>
            <a:r>
              <a:rPr sz="2000" spc="-20" dirty="0" smtClean="0">
                <a:latin typeface="바탕"/>
                <a:cs typeface="바탕"/>
              </a:rPr>
              <a:t>.</a:t>
            </a:r>
            <a:endParaRPr sz="2000" dirty="0">
              <a:latin typeface="바탕"/>
              <a:cs typeface="바탕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dirty="0" smtClean="0">
                <a:latin typeface="Arial"/>
                <a:cs typeface="Arial"/>
              </a:rPr>
              <a:t>–</a:t>
            </a:r>
            <a:r>
              <a:rPr sz="2000" spc="-45" dirty="0" smtClean="0">
                <a:latin typeface="Arial"/>
                <a:cs typeface="Arial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구문에</a:t>
            </a:r>
            <a:r>
              <a:rPr sz="2000" spc="-135" dirty="0" smtClean="0">
                <a:latin typeface="바탕"/>
                <a:cs typeface="바탕"/>
              </a:rPr>
              <a:t>는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계산</a:t>
            </a:r>
            <a:r>
              <a:rPr sz="2000" spc="-135" dirty="0" smtClean="0">
                <a:latin typeface="바탕"/>
                <a:cs typeface="바탕"/>
              </a:rPr>
              <a:t>할</a:t>
            </a:r>
            <a:r>
              <a:rPr sz="2000" spc="-40" dirty="0" smtClean="0">
                <a:latin typeface="바탕"/>
                <a:cs typeface="바탕"/>
              </a:rPr>
              <a:t> </a:t>
            </a:r>
            <a:r>
              <a:rPr sz="2000" spc="-140" dirty="0" smtClean="0">
                <a:latin typeface="바탕"/>
                <a:cs typeface="바탕"/>
              </a:rPr>
              <a:t>값</a:t>
            </a:r>
            <a:r>
              <a:rPr sz="2000" spc="-135" dirty="0" smtClean="0">
                <a:latin typeface="바탕"/>
                <a:cs typeface="바탕"/>
              </a:rPr>
              <a:t>을</a:t>
            </a:r>
            <a:r>
              <a:rPr sz="2000" spc="-45" dirty="0" smtClean="0">
                <a:latin typeface="바탕"/>
                <a:cs typeface="바탕"/>
              </a:rPr>
              <a:t> </a:t>
            </a:r>
            <a:r>
              <a:rPr sz="2000" spc="-114" dirty="0" smtClean="0">
                <a:latin typeface="바탕"/>
                <a:cs typeface="바탕"/>
              </a:rPr>
              <a:t>넣어야함.(참조)</a:t>
            </a:r>
            <a:endParaRPr sz="2000" dirty="0">
              <a:latin typeface="바탕"/>
              <a:cs typeface="바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0900" y="795550"/>
            <a:ext cx="35465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함수기</a:t>
            </a:r>
            <a:r>
              <a:rPr lang="ko-KR" alt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초</a:t>
            </a:r>
            <a:endParaRPr lang="en-US" altLang="ko-KR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63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1. </a:t>
            </a:r>
            <a:r>
              <a:rPr lang="ko-KR" altLang="en-US" sz="2800" dirty="0" smtClean="0"/>
              <a:t>셀 참조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4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6736"/>
            <a:ext cx="7776864" cy="53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63588" y="75144"/>
            <a:ext cx="7418412" cy="43088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2. </a:t>
            </a:r>
            <a:r>
              <a:rPr lang="ko-KR" altLang="en-US" sz="2800" dirty="0" smtClean="0"/>
              <a:t>재무 함수</a:t>
            </a:r>
            <a:endParaRPr lang="ko-KR" altLang="en-US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mtClean="0"/>
              <a:t>-</a:t>
            </a:r>
            <a:fld id="{6B94F9B6-C9C5-4AB0-8E74-C2E2434FA214}" type="slidenum">
              <a:rPr lang="ko-KR" altLang="en-US" smtClean="0"/>
              <a:pPr algn="ctr">
                <a:defRPr/>
              </a:pPr>
              <a:t>5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8" y="986736"/>
            <a:ext cx="7678820" cy="532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87</Words>
  <Application>Microsoft Office PowerPoint</Application>
  <PresentationFormat>화면 슬라이드 쇼(4:3)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1. 셀 참조</vt:lpstr>
      <vt:lpstr>1. 셀 참조</vt:lpstr>
      <vt:lpstr>2. 재무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김혜경</dc:creator>
  <cp:lastModifiedBy>김혜경</cp:lastModifiedBy>
  <cp:revision>16</cp:revision>
  <dcterms:created xsi:type="dcterms:W3CDTF">2014-03-08T04:12:40Z</dcterms:created>
  <dcterms:modified xsi:type="dcterms:W3CDTF">2014-03-08T07:50:30Z</dcterms:modified>
</cp:coreProperties>
</file>