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2"/>
  </p:handoutMasterIdLst>
  <p:sldIdLst>
    <p:sldId id="256" r:id="rId2"/>
    <p:sldId id="258" r:id="rId3"/>
    <p:sldId id="257" r:id="rId4"/>
    <p:sldId id="259" r:id="rId5"/>
    <p:sldId id="260" r:id="rId6"/>
    <p:sldId id="261" r:id="rId7"/>
    <p:sldId id="262" r:id="rId8"/>
    <p:sldId id="263" r:id="rId9"/>
    <p:sldId id="265" r:id="rId10"/>
    <p:sldId id="266" r:id="rId11"/>
  </p:sldIdLst>
  <p:sldSz cx="9144000" cy="6858000" type="screen4x3"/>
  <p:notesSz cx="6881813" cy="9296400"/>
  <p:defaultTextStyle>
    <a:defPPr>
      <a:defRPr lang="ko-KR"/>
    </a:defPPr>
    <a:lvl1pPr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5pPr>
    <a:lvl6pPr marL="2286000" algn="l" defTabSz="914400" rtl="0" eaLnBrk="1" latinLnBrk="1" hangingPunct="1">
      <a:defRPr kumimoji="1" kern="1200">
        <a:solidFill>
          <a:schemeClr val="tx1"/>
        </a:solidFill>
        <a:latin typeface="Gulim" pitchFamily="34" charset="-127"/>
        <a:ea typeface="Gulim" pitchFamily="34" charset="-127"/>
        <a:cs typeface="+mn-cs"/>
      </a:defRPr>
    </a:lvl6pPr>
    <a:lvl7pPr marL="2743200" algn="l" defTabSz="914400" rtl="0" eaLnBrk="1" latinLnBrk="1" hangingPunct="1">
      <a:defRPr kumimoji="1" kern="1200">
        <a:solidFill>
          <a:schemeClr val="tx1"/>
        </a:solidFill>
        <a:latin typeface="Gulim" pitchFamily="34" charset="-127"/>
        <a:ea typeface="Gulim" pitchFamily="34" charset="-127"/>
        <a:cs typeface="+mn-cs"/>
      </a:defRPr>
    </a:lvl7pPr>
    <a:lvl8pPr marL="3200400" algn="l" defTabSz="914400" rtl="0" eaLnBrk="1" latinLnBrk="1" hangingPunct="1">
      <a:defRPr kumimoji="1" kern="1200">
        <a:solidFill>
          <a:schemeClr val="tx1"/>
        </a:solidFill>
        <a:latin typeface="Gulim" pitchFamily="34" charset="-127"/>
        <a:ea typeface="Gulim" pitchFamily="34" charset="-127"/>
        <a:cs typeface="+mn-cs"/>
      </a:defRPr>
    </a:lvl8pPr>
    <a:lvl9pPr marL="3657600" algn="l" defTabSz="914400" rtl="0" eaLnBrk="1" latinLnBrk="1" hangingPunct="1">
      <a:defRPr kumimoji="1"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77593885-6817-4A18-BC8B-6CC4226EC967}" type="datetimeFigureOut">
              <a:rPr lang="en-US" smtClean="0"/>
              <a:pPr/>
              <a:t>8/31/2015</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9CA5EC37-6A6B-437B-9353-9DE74C10C9F0}" type="slidenum">
              <a:rPr lang="en-US" smtClean="0"/>
              <a:pPr/>
              <a:t>‹#›</a:t>
            </a:fld>
            <a:endParaRPr lang="en-US"/>
          </a:p>
        </p:txBody>
      </p:sp>
    </p:spTree>
    <p:extLst>
      <p:ext uri="{BB962C8B-B14F-4D97-AF65-F5344CB8AC3E}">
        <p14:creationId xmlns:p14="http://schemas.microsoft.com/office/powerpoint/2010/main" val="3007349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latinLnBrk="0">
              <a:spcBef>
                <a:spcPts val="0"/>
              </a:spcBef>
              <a:spcAft>
                <a:spcPts val="0"/>
              </a:spcAft>
              <a:defRPr/>
            </a:pPr>
            <a:endParaRPr kumimoji="0"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latinLnBrk="0">
              <a:spcBef>
                <a:spcPts val="0"/>
              </a:spcBef>
              <a:spcAft>
                <a:spcPts val="0"/>
              </a:spcAft>
              <a:defRPr/>
            </a:pPr>
            <a:endParaRPr kumimoji="0"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ko-KR"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ko-KR"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899540A4-529F-428F-9D57-E1ACFE5A4EE2}" type="datetimeFigureOut">
              <a:rPr lang="ko-KR" altLang="en-US"/>
              <a:pPr>
                <a:defRPr/>
              </a:pPr>
              <a:t>2015-08-31</a:t>
            </a:fld>
            <a:endParaRPr lang="ko-KR" altLang="en-US"/>
          </a:p>
        </p:txBody>
      </p:sp>
      <p:sp>
        <p:nvSpPr>
          <p:cNvPr id="7" name="Footer Placeholder 19"/>
          <p:cNvSpPr>
            <a:spLocks noGrp="1"/>
          </p:cNvSpPr>
          <p:nvPr>
            <p:ph type="ftr" sz="quarter" idx="11"/>
          </p:nvPr>
        </p:nvSpPr>
        <p:spPr/>
        <p:txBody>
          <a:bodyPr/>
          <a:lstStyle>
            <a:lvl1pPr>
              <a:defRPr/>
            </a:lvl1pPr>
            <a:extLst/>
          </a:lstStyle>
          <a:p>
            <a:pPr>
              <a:defRPr/>
            </a:pPr>
            <a:endParaRPr lang="ko-KR" altLang="en-US"/>
          </a:p>
        </p:txBody>
      </p:sp>
      <p:sp>
        <p:nvSpPr>
          <p:cNvPr id="8" name="Slide Number Placeholder 9"/>
          <p:cNvSpPr>
            <a:spLocks noGrp="1"/>
          </p:cNvSpPr>
          <p:nvPr>
            <p:ph type="sldNum" sz="quarter" idx="12"/>
          </p:nvPr>
        </p:nvSpPr>
        <p:spPr/>
        <p:txBody>
          <a:bodyPr/>
          <a:lstStyle>
            <a:lvl1pPr>
              <a:defRPr/>
            </a:lvl1pPr>
            <a:extLst/>
          </a:lstStyle>
          <a:p>
            <a:pPr>
              <a:defRPr/>
            </a:pPr>
            <a:fld id="{0AA5F0C5-C0B1-46C6-9495-D315AD34289D}"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961C9AD-A926-4074-8060-CB13F2CFF5F6}" type="datetimeFigureOut">
              <a:rPr lang="ko-KR" altLang="en-US"/>
              <a:pPr>
                <a:defRPr/>
              </a:pPr>
              <a:t>2015-08-31</a:t>
            </a:fld>
            <a:endParaRPr lang="ko-KR" altLang="en-US"/>
          </a:p>
        </p:txBody>
      </p:sp>
      <p:sp>
        <p:nvSpPr>
          <p:cNvPr id="5" name="Footer Placeholder 9"/>
          <p:cNvSpPr>
            <a:spLocks noGrp="1"/>
          </p:cNvSpPr>
          <p:nvPr>
            <p:ph type="ftr" sz="quarter" idx="11"/>
          </p:nvPr>
        </p:nvSpPr>
        <p:spPr/>
        <p:txBody>
          <a:bodyPr/>
          <a:lstStyle>
            <a:lvl1pPr>
              <a:defRPr/>
            </a:lvl1pPr>
          </a:lstStyle>
          <a:p>
            <a:pPr>
              <a:defRPr/>
            </a:pPr>
            <a:endParaRPr lang="ko-KR" altLang="en-US"/>
          </a:p>
        </p:txBody>
      </p:sp>
      <p:sp>
        <p:nvSpPr>
          <p:cNvPr id="6" name="Slide Number Placeholder 21"/>
          <p:cNvSpPr>
            <a:spLocks noGrp="1"/>
          </p:cNvSpPr>
          <p:nvPr>
            <p:ph type="sldNum" sz="quarter" idx="12"/>
          </p:nvPr>
        </p:nvSpPr>
        <p:spPr/>
        <p:txBody>
          <a:bodyPr/>
          <a:lstStyle>
            <a:lvl1pPr>
              <a:defRPr/>
            </a:lvl1pPr>
          </a:lstStyle>
          <a:p>
            <a:pPr>
              <a:defRPr/>
            </a:pPr>
            <a:fld id="{6DCF8C49-6500-41FD-8DDB-7BE1DB376700}"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ko-KR"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CA03664-9ED6-4B75-AA43-892F7AEB447B}" type="datetimeFigureOut">
              <a:rPr lang="ko-KR" altLang="en-US"/>
              <a:pPr>
                <a:defRPr/>
              </a:pPr>
              <a:t>2015-08-31</a:t>
            </a:fld>
            <a:endParaRPr lang="ko-KR" altLang="en-US"/>
          </a:p>
        </p:txBody>
      </p:sp>
      <p:sp>
        <p:nvSpPr>
          <p:cNvPr id="5" name="Footer Placeholder 9"/>
          <p:cNvSpPr>
            <a:spLocks noGrp="1"/>
          </p:cNvSpPr>
          <p:nvPr>
            <p:ph type="ftr" sz="quarter" idx="11"/>
          </p:nvPr>
        </p:nvSpPr>
        <p:spPr/>
        <p:txBody>
          <a:bodyPr/>
          <a:lstStyle>
            <a:lvl1pPr>
              <a:defRPr/>
            </a:lvl1pPr>
          </a:lstStyle>
          <a:p>
            <a:pPr>
              <a:defRPr/>
            </a:pPr>
            <a:endParaRPr lang="ko-KR" altLang="en-US"/>
          </a:p>
        </p:txBody>
      </p:sp>
      <p:sp>
        <p:nvSpPr>
          <p:cNvPr id="6" name="Slide Number Placeholder 21"/>
          <p:cNvSpPr>
            <a:spLocks noGrp="1"/>
          </p:cNvSpPr>
          <p:nvPr>
            <p:ph type="sldNum" sz="quarter" idx="12"/>
          </p:nvPr>
        </p:nvSpPr>
        <p:spPr/>
        <p:txBody>
          <a:bodyPr/>
          <a:lstStyle>
            <a:lvl1pPr>
              <a:defRPr/>
            </a:lvl1pPr>
          </a:lstStyle>
          <a:p>
            <a:pPr>
              <a:defRPr/>
            </a:pPr>
            <a:fld id="{211A8BDE-84A4-4204-A2FE-B08DD9B976C4}"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ko-KR"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FCF925AF-1A0B-4B31-ABD4-BAF857C66CE7}" type="datetimeFigureOut">
              <a:rPr lang="ko-KR" altLang="en-US"/>
              <a:pPr>
                <a:defRPr/>
              </a:pPr>
              <a:t>2015-08-31</a:t>
            </a:fld>
            <a:endParaRPr lang="ko-KR" altLang="en-US"/>
          </a:p>
        </p:txBody>
      </p:sp>
      <p:sp>
        <p:nvSpPr>
          <p:cNvPr id="5" name="Footer Placeholder 9"/>
          <p:cNvSpPr>
            <a:spLocks noGrp="1"/>
          </p:cNvSpPr>
          <p:nvPr>
            <p:ph type="ftr" sz="quarter" idx="11"/>
          </p:nvPr>
        </p:nvSpPr>
        <p:spPr/>
        <p:txBody>
          <a:bodyPr/>
          <a:lstStyle>
            <a:lvl1pPr>
              <a:defRPr/>
            </a:lvl1pPr>
          </a:lstStyle>
          <a:p>
            <a:pPr>
              <a:defRPr/>
            </a:pPr>
            <a:endParaRPr lang="ko-KR" altLang="en-US"/>
          </a:p>
        </p:txBody>
      </p:sp>
      <p:sp>
        <p:nvSpPr>
          <p:cNvPr id="6" name="Slide Number Placeholder 21"/>
          <p:cNvSpPr>
            <a:spLocks noGrp="1"/>
          </p:cNvSpPr>
          <p:nvPr>
            <p:ph type="sldNum" sz="quarter" idx="12"/>
          </p:nvPr>
        </p:nvSpPr>
        <p:spPr/>
        <p:txBody>
          <a:bodyPr/>
          <a:lstStyle>
            <a:lvl1pPr>
              <a:defRPr/>
            </a:lvl1pPr>
          </a:lstStyle>
          <a:p>
            <a:pPr>
              <a:defRPr/>
            </a:pPr>
            <a:fld id="{5F689470-9929-49F8-BE0A-91D605E8FC72}"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latinLnBrk="0">
              <a:spcBef>
                <a:spcPts val="0"/>
              </a:spcBef>
              <a:spcAft>
                <a:spcPts val="0"/>
              </a:spcAft>
              <a:defRPr/>
            </a:pPr>
            <a:endParaRPr kumimoji="0"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latinLnBrk="0">
              <a:spcBef>
                <a:spcPts val="0"/>
              </a:spcBef>
              <a:spcAft>
                <a:spcPts val="0"/>
              </a:spcAft>
              <a:defRPr/>
            </a:pPr>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ko-KR"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ko-KR"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23011349-BD4C-4E14-A252-CF9C6F684919}" type="datetimeFigureOut">
              <a:rPr lang="ko-KR" altLang="en-US"/>
              <a:pPr>
                <a:defRPr/>
              </a:pPr>
              <a:t>2015-08-31</a:t>
            </a:fld>
            <a:endParaRPr lang="ko-KR" altLang="en-US"/>
          </a:p>
        </p:txBody>
      </p:sp>
      <p:sp>
        <p:nvSpPr>
          <p:cNvPr id="9" name="Footer Placeholder 4"/>
          <p:cNvSpPr>
            <a:spLocks noGrp="1"/>
          </p:cNvSpPr>
          <p:nvPr>
            <p:ph type="ftr" sz="quarter" idx="11"/>
          </p:nvPr>
        </p:nvSpPr>
        <p:spPr/>
        <p:txBody>
          <a:bodyPr/>
          <a:lstStyle>
            <a:lvl1pPr>
              <a:defRPr/>
            </a:lvl1pPr>
            <a:extLst/>
          </a:lstStyle>
          <a:p>
            <a:pPr>
              <a:defRPr/>
            </a:pPr>
            <a:endParaRPr lang="ko-KR" altLang="en-US"/>
          </a:p>
        </p:txBody>
      </p:sp>
      <p:sp>
        <p:nvSpPr>
          <p:cNvPr id="10" name="Slide Number Placeholder 5"/>
          <p:cNvSpPr>
            <a:spLocks noGrp="1"/>
          </p:cNvSpPr>
          <p:nvPr>
            <p:ph type="sldNum" sz="quarter" idx="12"/>
          </p:nvPr>
        </p:nvSpPr>
        <p:spPr/>
        <p:txBody>
          <a:bodyPr/>
          <a:lstStyle>
            <a:lvl1pPr>
              <a:defRPr/>
            </a:lvl1pPr>
            <a:extLst/>
          </a:lstStyle>
          <a:p>
            <a:pPr>
              <a:defRPr/>
            </a:pPr>
            <a:fld id="{A4BBA481-FCA5-4A12-9CDF-C1EECF353213}"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ko-KR"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C791BFE1-F93F-4417-840E-9BB339C3EF74}" type="datetimeFigureOut">
              <a:rPr lang="ko-KR" altLang="en-US"/>
              <a:pPr>
                <a:defRPr/>
              </a:pPr>
              <a:t>2015-08-31</a:t>
            </a:fld>
            <a:endParaRPr lang="ko-KR" altLang="en-US"/>
          </a:p>
        </p:txBody>
      </p:sp>
      <p:sp>
        <p:nvSpPr>
          <p:cNvPr id="6" name="Footer Placeholder 9"/>
          <p:cNvSpPr>
            <a:spLocks noGrp="1"/>
          </p:cNvSpPr>
          <p:nvPr>
            <p:ph type="ftr" sz="quarter" idx="11"/>
          </p:nvPr>
        </p:nvSpPr>
        <p:spPr/>
        <p:txBody>
          <a:bodyPr/>
          <a:lstStyle>
            <a:lvl1pPr>
              <a:defRPr/>
            </a:lvl1pPr>
          </a:lstStyle>
          <a:p>
            <a:pPr>
              <a:defRPr/>
            </a:pPr>
            <a:endParaRPr lang="ko-KR" altLang="en-US"/>
          </a:p>
        </p:txBody>
      </p:sp>
      <p:sp>
        <p:nvSpPr>
          <p:cNvPr id="7" name="Slide Number Placeholder 21"/>
          <p:cNvSpPr>
            <a:spLocks noGrp="1"/>
          </p:cNvSpPr>
          <p:nvPr>
            <p:ph type="sldNum" sz="quarter" idx="12"/>
          </p:nvPr>
        </p:nvSpPr>
        <p:spPr/>
        <p:txBody>
          <a:bodyPr/>
          <a:lstStyle>
            <a:lvl1pPr>
              <a:defRPr/>
            </a:lvl1pPr>
          </a:lstStyle>
          <a:p>
            <a:pPr>
              <a:defRPr/>
            </a:pPr>
            <a:fld id="{F64D60D4-96F8-4258-B784-E773EB5CF38F}"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ko-KR"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ko-KR"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ko-KR"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7BC97A9-7E37-4ADC-916B-C30F86ECB93A}" type="datetimeFigureOut">
              <a:rPr lang="ko-KR" altLang="en-US"/>
              <a:pPr>
                <a:defRPr/>
              </a:pPr>
              <a:t>2015-08-31</a:t>
            </a:fld>
            <a:endParaRPr lang="ko-KR" altLang="en-US"/>
          </a:p>
        </p:txBody>
      </p:sp>
      <p:sp>
        <p:nvSpPr>
          <p:cNvPr id="8" name="Footer Placeholder 7"/>
          <p:cNvSpPr>
            <a:spLocks noGrp="1"/>
          </p:cNvSpPr>
          <p:nvPr>
            <p:ph type="ftr" sz="quarter" idx="11"/>
          </p:nvPr>
        </p:nvSpPr>
        <p:spPr/>
        <p:txBody>
          <a:bodyPr/>
          <a:lstStyle>
            <a:lvl1pPr>
              <a:defRPr/>
            </a:lvl1pPr>
            <a:extLst/>
          </a:lstStyle>
          <a:p>
            <a:pPr>
              <a:defRPr/>
            </a:pPr>
            <a:endParaRPr lang="ko-KR" altLang="en-US"/>
          </a:p>
        </p:txBody>
      </p:sp>
      <p:sp>
        <p:nvSpPr>
          <p:cNvPr id="9" name="Slide Number Placeholder 8"/>
          <p:cNvSpPr>
            <a:spLocks noGrp="1"/>
          </p:cNvSpPr>
          <p:nvPr>
            <p:ph type="sldNum" sz="quarter" idx="12"/>
          </p:nvPr>
        </p:nvSpPr>
        <p:spPr/>
        <p:txBody>
          <a:bodyPr/>
          <a:lstStyle>
            <a:lvl1pPr>
              <a:defRPr/>
            </a:lvl1pPr>
            <a:extLst/>
          </a:lstStyle>
          <a:p>
            <a:pPr>
              <a:defRPr/>
            </a:pPr>
            <a:fld id="{2D25A350-DCEC-45BD-8EDC-35161B7E33B7}"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ko-KR"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4B125649-B2E8-4FE9-8475-EE8FBFA04C9E}" type="datetimeFigureOut">
              <a:rPr lang="ko-KR" altLang="en-US"/>
              <a:pPr>
                <a:defRPr/>
              </a:pPr>
              <a:t>2015-08-31</a:t>
            </a:fld>
            <a:endParaRPr lang="ko-KR" altLang="en-US"/>
          </a:p>
        </p:txBody>
      </p:sp>
      <p:sp>
        <p:nvSpPr>
          <p:cNvPr id="4" name="Footer Placeholder 9"/>
          <p:cNvSpPr>
            <a:spLocks noGrp="1"/>
          </p:cNvSpPr>
          <p:nvPr>
            <p:ph type="ftr" sz="quarter" idx="11"/>
          </p:nvPr>
        </p:nvSpPr>
        <p:spPr/>
        <p:txBody>
          <a:bodyPr/>
          <a:lstStyle>
            <a:lvl1pPr>
              <a:defRPr/>
            </a:lvl1pPr>
          </a:lstStyle>
          <a:p>
            <a:pPr>
              <a:defRPr/>
            </a:pPr>
            <a:endParaRPr lang="ko-KR" altLang="en-US"/>
          </a:p>
        </p:txBody>
      </p:sp>
      <p:sp>
        <p:nvSpPr>
          <p:cNvPr id="5" name="Slide Number Placeholder 21"/>
          <p:cNvSpPr>
            <a:spLocks noGrp="1"/>
          </p:cNvSpPr>
          <p:nvPr>
            <p:ph type="sldNum" sz="quarter" idx="12"/>
          </p:nvPr>
        </p:nvSpPr>
        <p:spPr/>
        <p:txBody>
          <a:bodyPr/>
          <a:lstStyle>
            <a:lvl1pPr>
              <a:defRPr/>
            </a:lvl1pPr>
          </a:lstStyle>
          <a:p>
            <a:pPr>
              <a:defRPr/>
            </a:pPr>
            <a:fld id="{95D81BE6-6A72-4336-B758-4520BF0D0FB5}"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4" name="Date Placeholder 1"/>
          <p:cNvSpPr>
            <a:spLocks noGrp="1"/>
          </p:cNvSpPr>
          <p:nvPr>
            <p:ph type="dt" sz="half" idx="10"/>
          </p:nvPr>
        </p:nvSpPr>
        <p:spPr/>
        <p:txBody>
          <a:bodyPr/>
          <a:lstStyle>
            <a:lvl1pPr>
              <a:defRPr/>
            </a:lvl1pPr>
            <a:extLst/>
          </a:lstStyle>
          <a:p>
            <a:pPr>
              <a:defRPr/>
            </a:pPr>
            <a:fld id="{9BA07EBE-232A-42F1-AD8D-71C9C672D5BD}" type="datetimeFigureOut">
              <a:rPr lang="ko-KR" altLang="en-US"/>
              <a:pPr>
                <a:defRPr/>
              </a:pPr>
              <a:t>2015-08-31</a:t>
            </a:fld>
            <a:endParaRPr lang="ko-KR" altLang="en-US"/>
          </a:p>
        </p:txBody>
      </p:sp>
      <p:sp>
        <p:nvSpPr>
          <p:cNvPr id="5" name="Footer Placeholder 2"/>
          <p:cNvSpPr>
            <a:spLocks noGrp="1"/>
          </p:cNvSpPr>
          <p:nvPr>
            <p:ph type="ftr" sz="quarter" idx="11"/>
          </p:nvPr>
        </p:nvSpPr>
        <p:spPr/>
        <p:txBody>
          <a:bodyPr/>
          <a:lstStyle>
            <a:lvl1pPr>
              <a:defRPr/>
            </a:lvl1pPr>
            <a:extLst/>
          </a:lstStyle>
          <a:p>
            <a:pPr>
              <a:defRPr/>
            </a:pPr>
            <a:endParaRPr lang="ko-KR" altLang="en-US"/>
          </a:p>
        </p:txBody>
      </p:sp>
      <p:sp>
        <p:nvSpPr>
          <p:cNvPr id="6" name="Slide Number Placeholder 3"/>
          <p:cNvSpPr>
            <a:spLocks noGrp="1"/>
          </p:cNvSpPr>
          <p:nvPr>
            <p:ph type="sldNum" sz="quarter" idx="12"/>
          </p:nvPr>
        </p:nvSpPr>
        <p:spPr/>
        <p:txBody>
          <a:bodyPr/>
          <a:lstStyle>
            <a:lvl1pPr>
              <a:defRPr/>
            </a:lvl1pPr>
            <a:extLst/>
          </a:lstStyle>
          <a:p>
            <a:pPr>
              <a:defRPr/>
            </a:pPr>
            <a:fld id="{4549E7ED-D75B-40DE-9832-2C549025309C}"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ko-KR"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ko-KR"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E9EB2A1-2A69-468B-A3ED-556B70F802A8}" type="datetimeFigureOut">
              <a:rPr lang="ko-KR" altLang="en-US"/>
              <a:pPr>
                <a:defRPr/>
              </a:pPr>
              <a:t>2015-08-31</a:t>
            </a:fld>
            <a:endParaRPr lang="ko-KR" altLang="en-US"/>
          </a:p>
        </p:txBody>
      </p:sp>
      <p:sp>
        <p:nvSpPr>
          <p:cNvPr id="6" name="Footer Placeholder 5"/>
          <p:cNvSpPr>
            <a:spLocks noGrp="1"/>
          </p:cNvSpPr>
          <p:nvPr>
            <p:ph type="ftr" sz="quarter" idx="11"/>
          </p:nvPr>
        </p:nvSpPr>
        <p:spPr/>
        <p:txBody>
          <a:bodyPr/>
          <a:lstStyle>
            <a:lvl1pPr>
              <a:defRPr/>
            </a:lvl1pPr>
            <a:extLst/>
          </a:lstStyle>
          <a:p>
            <a:pPr>
              <a:defRPr/>
            </a:pPr>
            <a:endParaRPr lang="ko-KR" altLang="en-US"/>
          </a:p>
        </p:txBody>
      </p:sp>
      <p:sp>
        <p:nvSpPr>
          <p:cNvPr id="7" name="Slide Number Placeholder 6"/>
          <p:cNvSpPr>
            <a:spLocks noGrp="1"/>
          </p:cNvSpPr>
          <p:nvPr>
            <p:ph type="sldNum" sz="quarter" idx="12"/>
          </p:nvPr>
        </p:nvSpPr>
        <p:spPr/>
        <p:txBody>
          <a:bodyPr/>
          <a:lstStyle>
            <a:lvl1pPr>
              <a:defRPr/>
            </a:lvl1pPr>
            <a:extLst/>
          </a:lstStyle>
          <a:p>
            <a:pPr>
              <a:defRPr/>
            </a:pPr>
            <a:fld id="{BB0000FC-FC28-4D85-B27B-290913D64844}"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latinLnBrk="0">
              <a:lnSpc>
                <a:spcPts val="3000"/>
              </a:lnSpc>
              <a:spcBef>
                <a:spcPts val="600"/>
              </a:spcBef>
              <a:spcAft>
                <a:spcPts val="0"/>
              </a:spcAft>
              <a:buClr>
                <a:schemeClr val="accent1"/>
              </a:buClr>
              <a:buSzPct val="80000"/>
              <a:buFont typeface="Wingdings 2"/>
              <a:buNone/>
              <a:defRPr/>
            </a:pPr>
            <a:endParaRPr kumimoji="0" lang="en-US" sz="3200">
              <a:latin typeface="+mn-lt"/>
              <a:ea typeface="+mn-ea"/>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ko-KR"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ko-KR"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ko-KR"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AB794AA-FEBD-4E97-9363-94EA4F4D1B29}" type="datetimeFigureOut">
              <a:rPr lang="ko-KR" altLang="en-US"/>
              <a:pPr>
                <a:defRPr/>
              </a:pPr>
              <a:t>2015-08-31</a:t>
            </a:fld>
            <a:endParaRPr lang="ko-KR" altLang="en-US"/>
          </a:p>
        </p:txBody>
      </p:sp>
      <p:sp>
        <p:nvSpPr>
          <p:cNvPr id="9" name="Footer Placeholder 5"/>
          <p:cNvSpPr>
            <a:spLocks noGrp="1"/>
          </p:cNvSpPr>
          <p:nvPr>
            <p:ph type="ftr" sz="quarter" idx="11"/>
          </p:nvPr>
        </p:nvSpPr>
        <p:spPr/>
        <p:txBody>
          <a:bodyPr/>
          <a:lstStyle>
            <a:lvl1pPr>
              <a:defRPr/>
            </a:lvl1pPr>
            <a:extLst/>
          </a:lstStyle>
          <a:p>
            <a:pPr>
              <a:defRPr/>
            </a:pPr>
            <a:endParaRPr lang="ko-KR" altLang="en-US"/>
          </a:p>
        </p:txBody>
      </p:sp>
      <p:sp>
        <p:nvSpPr>
          <p:cNvPr id="10" name="Slide Number Placeholder 6"/>
          <p:cNvSpPr>
            <a:spLocks noGrp="1"/>
          </p:cNvSpPr>
          <p:nvPr>
            <p:ph type="sldNum" sz="quarter" idx="12"/>
          </p:nvPr>
        </p:nvSpPr>
        <p:spPr/>
        <p:txBody>
          <a:bodyPr/>
          <a:lstStyle>
            <a:lvl1pPr>
              <a:defRPr/>
            </a:lvl1pPr>
            <a:extLst/>
          </a:lstStyle>
          <a:p>
            <a:pPr>
              <a:defRPr/>
            </a:pPr>
            <a:fld id="{36F2C31F-89AF-42EC-B8C6-66F980CF120C}"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ko-KR"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cs typeface="+mn-cs"/>
              </a:defRPr>
            </a:lvl1pPr>
            <a:extLst/>
          </a:lstStyle>
          <a:p>
            <a:pPr>
              <a:defRPr/>
            </a:pPr>
            <a:fld id="{D46B8884-12B4-46C9-8593-3FCB7B4C0DB5}" type="datetimeFigureOut">
              <a:rPr lang="ko-KR" altLang="en-US"/>
              <a:pPr>
                <a:defRPr/>
              </a:pPr>
              <a:t>2015-08-31</a:t>
            </a:fld>
            <a:endParaRPr lang="ko-KR"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cs typeface="+mn-cs"/>
              </a:defRPr>
            </a:lvl1pPr>
            <a:extLst/>
          </a:lstStyle>
          <a:p>
            <a:pPr>
              <a:defRPr/>
            </a:pPr>
            <a:endParaRPr lang="ko-KR"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ea typeface="+mn-ea"/>
                <a:cs typeface="+mn-cs"/>
              </a:defRPr>
            </a:lvl1pPr>
            <a:extLst/>
          </a:lstStyle>
          <a:p>
            <a:pPr>
              <a:defRPr/>
            </a:pPr>
            <a:fld id="{1701F419-C753-4422-95A1-729AD0FE9E70}" type="slidenum">
              <a:rPr lang="ko-KR" altLang="en-US"/>
              <a:pPr>
                <a:defRPr/>
              </a:pPr>
              <a:t>‹#›</a:t>
            </a:fld>
            <a:endParaRPr lang="ko-KR"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latinLnBrk="0">
              <a:spcBef>
                <a:spcPts val="0"/>
              </a:spcBef>
              <a:spcAft>
                <a:spcPts val="0"/>
              </a:spcAft>
              <a:defRPr/>
            </a:pPr>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695" r:id="rId2"/>
    <p:sldLayoutId id="2147483701" r:id="rId3"/>
    <p:sldLayoutId id="2147483696" r:id="rId4"/>
    <p:sldLayoutId id="2147483702" r:id="rId5"/>
    <p:sldLayoutId id="2147483697" r:id="rId6"/>
    <p:sldLayoutId id="2147483703" r:id="rId7"/>
    <p:sldLayoutId id="2147483704" r:id="rId8"/>
    <p:sldLayoutId id="2147483705" r:id="rId9"/>
    <p:sldLayoutId id="2147483698" r:id="rId10"/>
    <p:sldLayoutId id="2147483699" r:id="rId11"/>
  </p:sldLayoutIdLst>
  <p:txStyles>
    <p:titleStyle>
      <a:lvl1pPr algn="l" rtl="0" eaLnBrk="0" fontAlgn="base" latinLnBrk="1"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휴먼매직체"/>
        </a:defRPr>
      </a:lvl1pPr>
      <a:lvl2pPr algn="l" rtl="0" eaLnBrk="0" fontAlgn="base" latinLnBrk="1" hangingPunct="0">
        <a:spcBef>
          <a:spcPct val="0"/>
        </a:spcBef>
        <a:spcAft>
          <a:spcPct val="0"/>
        </a:spcAft>
        <a:defRPr sz="4300">
          <a:solidFill>
            <a:srgbClr val="572314"/>
          </a:solidFill>
          <a:latin typeface="Gill Sans MT" pitchFamily="34" charset="0"/>
          <a:ea typeface="휴먼매직체"/>
          <a:cs typeface="휴먼매직체"/>
        </a:defRPr>
      </a:lvl2pPr>
      <a:lvl3pPr algn="l" rtl="0" eaLnBrk="0" fontAlgn="base" latinLnBrk="1" hangingPunct="0">
        <a:spcBef>
          <a:spcPct val="0"/>
        </a:spcBef>
        <a:spcAft>
          <a:spcPct val="0"/>
        </a:spcAft>
        <a:defRPr sz="4300">
          <a:solidFill>
            <a:srgbClr val="572314"/>
          </a:solidFill>
          <a:latin typeface="Gill Sans MT" pitchFamily="34" charset="0"/>
          <a:ea typeface="휴먼매직체"/>
          <a:cs typeface="휴먼매직체"/>
        </a:defRPr>
      </a:lvl3pPr>
      <a:lvl4pPr algn="l" rtl="0" eaLnBrk="0" fontAlgn="base" latinLnBrk="1" hangingPunct="0">
        <a:spcBef>
          <a:spcPct val="0"/>
        </a:spcBef>
        <a:spcAft>
          <a:spcPct val="0"/>
        </a:spcAft>
        <a:defRPr sz="4300">
          <a:solidFill>
            <a:srgbClr val="572314"/>
          </a:solidFill>
          <a:latin typeface="Gill Sans MT" pitchFamily="34" charset="0"/>
          <a:ea typeface="휴먼매직체"/>
          <a:cs typeface="휴먼매직체"/>
        </a:defRPr>
      </a:lvl4pPr>
      <a:lvl5pPr algn="l" rtl="0" eaLnBrk="0" fontAlgn="base" latinLnBrk="1" hangingPunct="0">
        <a:spcBef>
          <a:spcPct val="0"/>
        </a:spcBef>
        <a:spcAft>
          <a:spcPct val="0"/>
        </a:spcAft>
        <a:defRPr sz="4300">
          <a:solidFill>
            <a:srgbClr val="572314"/>
          </a:solidFill>
          <a:latin typeface="Gill Sans MT" pitchFamily="34" charset="0"/>
          <a:ea typeface="휴먼매직체"/>
          <a:cs typeface="휴먼매직체"/>
        </a:defRPr>
      </a:lvl5pPr>
      <a:lvl6pPr marL="457200" algn="l" rtl="0" fontAlgn="base" latinLnBrk="1">
        <a:spcBef>
          <a:spcPct val="0"/>
        </a:spcBef>
        <a:spcAft>
          <a:spcPct val="0"/>
        </a:spcAft>
        <a:defRPr sz="4300">
          <a:solidFill>
            <a:srgbClr val="572314"/>
          </a:solidFill>
          <a:latin typeface="Gill Sans MT" pitchFamily="34" charset="0"/>
          <a:ea typeface="휴먼매직체"/>
          <a:cs typeface="휴먼매직체"/>
        </a:defRPr>
      </a:lvl6pPr>
      <a:lvl7pPr marL="914400" algn="l" rtl="0" fontAlgn="base" latinLnBrk="1">
        <a:spcBef>
          <a:spcPct val="0"/>
        </a:spcBef>
        <a:spcAft>
          <a:spcPct val="0"/>
        </a:spcAft>
        <a:defRPr sz="4300">
          <a:solidFill>
            <a:srgbClr val="572314"/>
          </a:solidFill>
          <a:latin typeface="Gill Sans MT" pitchFamily="34" charset="0"/>
          <a:ea typeface="휴먼매직체"/>
          <a:cs typeface="휴먼매직체"/>
        </a:defRPr>
      </a:lvl7pPr>
      <a:lvl8pPr marL="1371600" algn="l" rtl="0" fontAlgn="base" latinLnBrk="1">
        <a:spcBef>
          <a:spcPct val="0"/>
        </a:spcBef>
        <a:spcAft>
          <a:spcPct val="0"/>
        </a:spcAft>
        <a:defRPr sz="4300">
          <a:solidFill>
            <a:srgbClr val="572314"/>
          </a:solidFill>
          <a:latin typeface="Gill Sans MT" pitchFamily="34" charset="0"/>
          <a:ea typeface="휴먼매직체"/>
          <a:cs typeface="휴먼매직체"/>
        </a:defRPr>
      </a:lvl8pPr>
      <a:lvl9pPr marL="1828800" algn="l" rtl="0" fontAlgn="base" latinLnBrk="1">
        <a:spcBef>
          <a:spcPct val="0"/>
        </a:spcBef>
        <a:spcAft>
          <a:spcPct val="0"/>
        </a:spcAft>
        <a:defRPr sz="4300">
          <a:solidFill>
            <a:srgbClr val="572314"/>
          </a:solidFill>
          <a:latin typeface="Gill Sans MT" pitchFamily="34" charset="0"/>
          <a:ea typeface="휴먼매직체"/>
          <a:cs typeface="휴먼매직체"/>
        </a:defRPr>
      </a:lvl9pPr>
      <a:extLst/>
    </p:titleStyle>
    <p:bodyStyle>
      <a:lvl1pPr marL="365125" indent="-282575" algn="l" rtl="0" eaLnBrk="0" fontAlgn="base" latinLnBrk="1"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HY엽서L"/>
        </a:defRPr>
      </a:lvl1pPr>
      <a:lvl2pPr marL="639763" indent="-236538" algn="l" rtl="0" eaLnBrk="0" fontAlgn="base" latinLnBrk="1"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HY엽서L"/>
        </a:defRPr>
      </a:lvl2pPr>
      <a:lvl3pPr marL="885825" indent="-228600" algn="l" rtl="0" eaLnBrk="0" fontAlgn="base" latinLnBrk="1"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HY엽서L"/>
        </a:defRPr>
      </a:lvl3pPr>
      <a:lvl4pPr marL="1096963" indent="-173038" algn="l" rtl="0" eaLnBrk="0" fontAlgn="base" latinLnBrk="1"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HY엽서L"/>
        </a:defRPr>
      </a:lvl4pPr>
      <a:lvl5pPr marL="1296988" indent="-182563" algn="l" rtl="0" eaLnBrk="0" fontAlgn="base" latinLnBrk="1"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HY엽서L"/>
        </a:defRPr>
      </a:lvl5pPr>
      <a:lvl6pPr marL="1508760" indent="-182880" algn="l" rtl="0" eaLnBrk="1" latinLnBrk="1"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143000"/>
            <a:ext cx="7407275" cy="2438400"/>
          </a:xfrm>
        </p:spPr>
        <p:txBody>
          <a:bodyPr>
            <a:normAutofit/>
          </a:bodyPr>
          <a:lstStyle/>
          <a:p>
            <a:pPr algn="ctr" eaLnBrk="1" fontAlgn="auto" hangingPunct="1">
              <a:spcAft>
                <a:spcPts val="0"/>
              </a:spcAft>
              <a:defRPr/>
            </a:pPr>
            <a:r>
              <a:rPr lang="en-US" altLang="ko-KR" dirty="0" smtClean="0">
                <a:solidFill>
                  <a:schemeClr val="tx2">
                    <a:satMod val="130000"/>
                  </a:schemeClr>
                </a:solidFill>
                <a:cs typeface="+mj-cs"/>
              </a:rPr>
              <a:t/>
            </a:r>
            <a:br>
              <a:rPr lang="en-US" altLang="ko-KR" dirty="0" smtClean="0">
                <a:solidFill>
                  <a:schemeClr val="tx2">
                    <a:satMod val="130000"/>
                  </a:schemeClr>
                </a:solidFill>
                <a:cs typeface="+mj-cs"/>
              </a:rPr>
            </a:br>
            <a:r>
              <a:rPr lang="en-US" altLang="ko-KR" sz="5400" dirty="0" smtClean="0">
                <a:solidFill>
                  <a:schemeClr val="tx2">
                    <a:satMod val="130000"/>
                  </a:schemeClr>
                </a:solidFill>
                <a:cs typeface="+mj-cs"/>
              </a:rPr>
              <a:t>User Interface and Practice</a:t>
            </a:r>
            <a:endParaRPr lang="ko-KR" altLang="en-US" sz="5400" dirty="0">
              <a:solidFill>
                <a:schemeClr val="tx2">
                  <a:satMod val="130000"/>
                </a:schemeClr>
              </a:solidFill>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Important Dates</a:t>
            </a:r>
            <a:endParaRPr lang="ko-KR" altLang="en-US" dirty="0">
              <a:solidFill>
                <a:schemeClr val="tx2">
                  <a:satMod val="130000"/>
                </a:schemeClr>
              </a:solidFill>
              <a:cs typeface="+mj-cs"/>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3940353"/>
              </p:ext>
            </p:extLst>
          </p:nvPr>
        </p:nvGraphicFramePr>
        <p:xfrm>
          <a:off x="1435100" y="1447800"/>
          <a:ext cx="7499350" cy="3352800"/>
        </p:xfrm>
        <a:graphic>
          <a:graphicData uri="http://schemas.openxmlformats.org/drawingml/2006/table">
            <a:tbl>
              <a:tblPr firstRow="1" bandRow="1">
                <a:tableStyleId>{7DF18680-E054-41AD-8BC1-D1AEF772440D}</a:tableStyleId>
              </a:tblPr>
              <a:tblGrid>
                <a:gridCol w="3749675"/>
                <a:gridCol w="3749675"/>
              </a:tblGrid>
              <a:tr h="670560">
                <a:tc>
                  <a:txBody>
                    <a:bodyPr/>
                    <a:lstStyle/>
                    <a:p>
                      <a:pPr latinLnBrk="1"/>
                      <a:r>
                        <a:rPr lang="en-US" altLang="ko-KR" dirty="0" smtClean="0"/>
                        <a:t>WEEK</a:t>
                      </a:r>
                      <a:endParaRPr lang="ko-KR" altLang="en-US" dirty="0"/>
                    </a:p>
                  </a:txBody>
                  <a:tcPr/>
                </a:tc>
                <a:tc>
                  <a:txBody>
                    <a:bodyPr/>
                    <a:lstStyle/>
                    <a:p>
                      <a:pPr latinLnBrk="1"/>
                      <a:r>
                        <a:rPr lang="en-US" altLang="ko-KR" dirty="0" smtClean="0"/>
                        <a:t>TASK</a:t>
                      </a:r>
                      <a:endParaRPr lang="ko-KR" altLang="en-US" dirty="0"/>
                    </a:p>
                  </a:txBody>
                  <a:tcPr/>
                </a:tc>
              </a:tr>
              <a:tr h="670560">
                <a:tc>
                  <a:txBody>
                    <a:bodyPr/>
                    <a:lstStyle/>
                    <a:p>
                      <a:pPr latinLnBrk="1"/>
                      <a:r>
                        <a:rPr lang="en-US" altLang="ko-KR" dirty="0" smtClean="0"/>
                        <a:t>WEEK 8</a:t>
                      </a:r>
                      <a:endParaRPr lang="ko-KR" altLang="en-US" dirty="0"/>
                    </a:p>
                  </a:txBody>
                  <a:tcPr/>
                </a:tc>
                <a:tc>
                  <a:txBody>
                    <a:bodyPr/>
                    <a:lstStyle/>
                    <a:p>
                      <a:pPr latinLnBrk="1"/>
                      <a:r>
                        <a:rPr lang="en-US" altLang="ko-KR" dirty="0" smtClean="0"/>
                        <a:t>TEST 1</a:t>
                      </a:r>
                      <a:endParaRPr lang="ko-KR" altLang="en-US" dirty="0"/>
                    </a:p>
                  </a:txBody>
                  <a:tcPr/>
                </a:tc>
              </a:tr>
              <a:tr h="670560">
                <a:tc>
                  <a:txBody>
                    <a:bodyPr/>
                    <a:lstStyle/>
                    <a:p>
                      <a:pPr latinLnBrk="1"/>
                      <a:r>
                        <a:rPr lang="en-US" altLang="ko-KR" dirty="0" smtClean="0"/>
                        <a:t>WEEK 15</a:t>
                      </a:r>
                      <a:endParaRPr lang="ko-KR" altLang="en-US" dirty="0"/>
                    </a:p>
                  </a:txBody>
                  <a:tcPr/>
                </a:tc>
                <a:tc>
                  <a:txBody>
                    <a:bodyPr/>
                    <a:lstStyle/>
                    <a:p>
                      <a:pPr latinLnBrk="1"/>
                      <a:r>
                        <a:rPr lang="en-US" altLang="ko-KR" dirty="0" smtClean="0"/>
                        <a:t>TEST 2</a:t>
                      </a:r>
                      <a:endParaRPr lang="ko-KR" altLang="en-US" dirty="0"/>
                    </a:p>
                  </a:txBody>
                  <a:tcPr/>
                </a:tc>
              </a:tr>
              <a:tr h="670560">
                <a:tc>
                  <a:txBody>
                    <a:bodyPr/>
                    <a:lstStyle/>
                    <a:p>
                      <a:pPr latinLnBrk="1"/>
                      <a:r>
                        <a:rPr lang="en-US" altLang="ko-KR" dirty="0" smtClean="0"/>
                        <a:t>WEEK 14</a:t>
                      </a:r>
                      <a:endParaRPr lang="ko-KR" altLang="en-US" dirty="0"/>
                    </a:p>
                  </a:txBody>
                  <a:tcPr/>
                </a:tc>
                <a:tc>
                  <a:txBody>
                    <a:bodyPr/>
                    <a:lstStyle/>
                    <a:p>
                      <a:pPr latinLnBrk="1"/>
                      <a:r>
                        <a:rPr lang="en-US" altLang="ko-KR" dirty="0" smtClean="0"/>
                        <a:t>ASSIGNMENT PRESENTATION</a:t>
                      </a:r>
                      <a:endParaRPr lang="ko-KR" altLang="en-US" dirty="0"/>
                    </a:p>
                  </a:txBody>
                  <a:tcPr/>
                </a:tc>
              </a:tr>
              <a:tr h="670560">
                <a:tc>
                  <a:txBody>
                    <a:bodyPr/>
                    <a:lstStyle/>
                    <a:p>
                      <a:pPr latinLnBrk="1"/>
                      <a:r>
                        <a:rPr lang="en-US" altLang="ko-KR" dirty="0" smtClean="0"/>
                        <a:t>WEEK</a:t>
                      </a:r>
                      <a:r>
                        <a:rPr lang="en-US" altLang="ko-KR" baseline="0" dirty="0" smtClean="0"/>
                        <a:t> 16</a:t>
                      </a:r>
                      <a:endParaRPr lang="ko-KR" altLang="en-US" dirty="0"/>
                    </a:p>
                  </a:txBody>
                  <a:tcPr/>
                </a:tc>
                <a:tc>
                  <a:txBody>
                    <a:bodyPr/>
                    <a:lstStyle/>
                    <a:p>
                      <a:pPr latinLnBrk="1"/>
                      <a:r>
                        <a:rPr lang="en-US" altLang="ko-KR" dirty="0" smtClean="0"/>
                        <a:t>FINAL EXAM</a:t>
                      </a:r>
                      <a:endParaRPr lang="ko-KR" alt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762000"/>
            <a:ext cx="32004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50883" y="612221"/>
            <a:ext cx="4978400" cy="461665"/>
          </a:xfrm>
          <a:prstGeom prst="rect">
            <a:avLst/>
          </a:prstGeom>
          <a:noFill/>
        </p:spPr>
        <p:txBody>
          <a:bodyPr wrap="square" rtlCol="0">
            <a:spAutoFit/>
          </a:bodyPr>
          <a:lstStyle/>
          <a:p>
            <a:r>
              <a:rPr lang="en-US" sz="2400" b="1" dirty="0" smtClean="0"/>
              <a:t>User Interface and Practice </a:t>
            </a:r>
            <a:r>
              <a:rPr lang="en-US" sz="2400" b="1" dirty="0" smtClean="0"/>
              <a:t>2015</a:t>
            </a:r>
            <a:endParaRPr lang="en-US" sz="2400" b="1" dirty="0"/>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384300"/>
            <a:ext cx="7645400" cy="494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Course Overview</a:t>
            </a:r>
            <a:endParaRPr lang="ko-KR" altLang="en-US" dirty="0">
              <a:solidFill>
                <a:schemeClr val="tx2">
                  <a:satMod val="130000"/>
                </a:schemeClr>
              </a:solidFill>
              <a:cs typeface="+mj-cs"/>
            </a:endParaRPr>
          </a:p>
        </p:txBody>
      </p:sp>
      <p:sp>
        <p:nvSpPr>
          <p:cNvPr id="10243" name="Content Placeholder 2"/>
          <p:cNvSpPr>
            <a:spLocks noGrp="1"/>
          </p:cNvSpPr>
          <p:nvPr>
            <p:ph idx="1"/>
          </p:nvPr>
        </p:nvSpPr>
        <p:spPr/>
        <p:txBody>
          <a:bodyPr/>
          <a:lstStyle/>
          <a:p>
            <a:pPr eaLnBrk="1" hangingPunct="1"/>
            <a:r>
              <a:rPr lang="en-US" altLang="ko-KR" sz="2400" dirty="0" smtClean="0"/>
              <a:t>The goal of interaction between human and a machine at the User Interface(UI) is effective operation and control of the machine, and feedback from the machine which aids the operator in making operational decisions. UI programming introduces programming techniques for improving interfaces between computers and their users. We study graphical representation of the computer processing results based on the </a:t>
            </a:r>
            <a:r>
              <a:rPr lang="en-US" altLang="ko-KR" sz="2400" dirty="0" smtClean="0"/>
              <a:t>user’s </a:t>
            </a:r>
            <a:r>
              <a:rPr lang="en-US" altLang="ko-KR" sz="2400" dirty="0" smtClean="0"/>
              <a:t>requirements and menu oriented interaction graphics. We learn various UI programming techniques on Android environments and develop simple Android App.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Course Objectives</a:t>
            </a:r>
            <a:endParaRPr lang="ko-KR" altLang="en-US" dirty="0">
              <a:solidFill>
                <a:schemeClr val="tx2">
                  <a:satMod val="130000"/>
                </a:schemeClr>
              </a:solidFill>
              <a:cs typeface="+mj-cs"/>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ko-KR" dirty="0" smtClean="0">
                <a:cs typeface="+mn-cs"/>
              </a:rPr>
              <a:t>1. Introduction to Android and UI programming.</a:t>
            </a:r>
          </a:p>
          <a:p>
            <a:pPr marL="365760" indent="-283464" eaLnBrk="1" fontAlgn="auto" hangingPunct="1">
              <a:spcAft>
                <a:spcPts val="0"/>
              </a:spcAft>
              <a:buFont typeface="Wingdings 2"/>
              <a:buChar char=""/>
              <a:defRPr/>
            </a:pPr>
            <a:endParaRPr lang="en-US" altLang="ko-KR" dirty="0" smtClean="0">
              <a:cs typeface="+mn-cs"/>
            </a:endParaRPr>
          </a:p>
          <a:p>
            <a:pPr marL="365760" indent="-283464" eaLnBrk="1" fontAlgn="auto" hangingPunct="1">
              <a:spcAft>
                <a:spcPts val="0"/>
              </a:spcAft>
              <a:buFont typeface="Wingdings 2"/>
              <a:buChar char=""/>
              <a:defRPr/>
            </a:pPr>
            <a:r>
              <a:rPr lang="en-US" altLang="ko-KR" dirty="0" smtClean="0">
                <a:cs typeface="+mn-cs"/>
              </a:rPr>
              <a:t>2. Program simple Android application using Java.</a:t>
            </a:r>
          </a:p>
          <a:p>
            <a:pPr marL="365760" indent="-283464" eaLnBrk="1" fontAlgn="auto" hangingPunct="1">
              <a:spcAft>
                <a:spcPts val="0"/>
              </a:spcAft>
              <a:buFont typeface="Wingdings 2"/>
              <a:buChar char=""/>
              <a:defRPr/>
            </a:pPr>
            <a:endParaRPr lang="en-US" altLang="ko-KR" dirty="0" smtClean="0">
              <a:cs typeface="+mn-cs"/>
            </a:endParaRPr>
          </a:p>
          <a:p>
            <a:pPr marL="365760" indent="-283464" eaLnBrk="1" fontAlgn="auto" hangingPunct="1">
              <a:spcAft>
                <a:spcPts val="0"/>
              </a:spcAft>
              <a:buFont typeface="Wingdings 2"/>
              <a:buChar char=""/>
              <a:defRPr/>
            </a:pPr>
            <a:r>
              <a:rPr lang="en-US" altLang="ko-KR" dirty="0" smtClean="0">
                <a:cs typeface="+mn-cs"/>
              </a:rPr>
              <a:t>3. Program Android application and understand its event-based programming techniques. </a:t>
            </a:r>
            <a:endParaRPr lang="ko-KR" altLang="ko-KR" dirty="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9350" cy="1143000"/>
          </a:xfrm>
        </p:spPr>
        <p:txBody>
          <a:bodyPr/>
          <a:lstStyle/>
          <a:p>
            <a:pPr eaLnBrk="1" fontAlgn="auto" hangingPunct="1">
              <a:spcAft>
                <a:spcPts val="0"/>
              </a:spcAft>
              <a:defRPr/>
            </a:pPr>
            <a:r>
              <a:rPr lang="en-US" altLang="ko-KR" dirty="0" smtClean="0">
                <a:solidFill>
                  <a:schemeClr val="tx2">
                    <a:satMod val="130000"/>
                  </a:schemeClr>
                </a:solidFill>
                <a:cs typeface="+mj-cs"/>
              </a:rPr>
              <a:t>Timetable</a:t>
            </a:r>
            <a:endParaRPr lang="ko-KR" altLang="en-US" dirty="0">
              <a:solidFill>
                <a:schemeClr val="tx2">
                  <a:satMod val="130000"/>
                </a:schemeClr>
              </a:solidFill>
              <a:cs typeface="+mj-cs"/>
            </a:endParaRPr>
          </a:p>
        </p:txBody>
      </p:sp>
      <p:graphicFrame>
        <p:nvGraphicFramePr>
          <p:cNvPr id="3" name="Table 2"/>
          <p:cNvGraphicFramePr>
            <a:graphicFrameLocks noGrp="1"/>
          </p:cNvGraphicFramePr>
          <p:nvPr/>
        </p:nvGraphicFramePr>
        <p:xfrm>
          <a:off x="1558925" y="1752600"/>
          <a:ext cx="7251700" cy="4191000"/>
        </p:xfrm>
        <a:graphic>
          <a:graphicData uri="http://schemas.openxmlformats.org/drawingml/2006/table">
            <a:tbl>
              <a:tblPr/>
              <a:tblGrid>
                <a:gridCol w="1320800"/>
                <a:gridCol w="1524000"/>
                <a:gridCol w="1384300"/>
                <a:gridCol w="1181100"/>
                <a:gridCol w="1841500"/>
              </a:tblGrid>
              <a:tr h="381000">
                <a:tc>
                  <a:txBody>
                    <a:bodyPr/>
                    <a:lstStyle/>
                    <a:p>
                      <a:pPr algn="l" fontAlgn="b"/>
                      <a:r>
                        <a:rPr lang="en-US" sz="1800" b="1" i="0" u="none" strike="noStrike">
                          <a:solidFill>
                            <a:srgbClr val="000000"/>
                          </a:solidFill>
                          <a:effectLst/>
                          <a:latin typeface="Calibri"/>
                        </a:rPr>
                        <a:t>Monday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1800" b="1" i="0" u="none" strike="noStrike">
                          <a:solidFill>
                            <a:srgbClr val="000000"/>
                          </a:solidFill>
                          <a:effectLst/>
                          <a:latin typeface="Calibri"/>
                        </a:rPr>
                        <a:t>Tuesday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1800" b="1" i="0" u="none" strike="noStrike">
                          <a:solidFill>
                            <a:srgbClr val="000000"/>
                          </a:solidFill>
                          <a:effectLst/>
                          <a:latin typeface="Calibri"/>
                        </a:rPr>
                        <a:t>Wednesday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1800" b="1" i="0" u="none" strike="noStrike">
                          <a:solidFill>
                            <a:srgbClr val="000000"/>
                          </a:solidFill>
                          <a:effectLst/>
                          <a:latin typeface="Calibri"/>
                        </a:rPr>
                        <a:t>Thursday</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1800" b="1" i="0" u="none" strike="noStrike">
                          <a:solidFill>
                            <a:srgbClr val="000000"/>
                          </a:solidFill>
                          <a:effectLst/>
                          <a:latin typeface="Calibri"/>
                        </a:rPr>
                        <a:t>Friday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r>
              <a:tr h="381000">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1" i="0" u="none" strike="noStrike">
                          <a:solidFill>
                            <a:srgbClr val="000000"/>
                          </a:solidFill>
                          <a:effectLst/>
                          <a:latin typeface="Calibri"/>
                        </a:rPr>
                        <a:t>OOP (</a:t>
                      </a:r>
                      <a:r>
                        <a:rPr lang="ko-KR" altLang="en-US" sz="1200" b="1" i="0" u="none" strike="noStrike">
                          <a:solidFill>
                            <a:srgbClr val="000000"/>
                          </a:solidFill>
                          <a:effectLst/>
                          <a:latin typeface="Calibri"/>
                        </a:rPr>
                        <a:t>나</a:t>
                      </a:r>
                      <a:r>
                        <a:rPr lang="en-US" altLang="ko-KR" sz="1200" b="1" i="0" u="none" strike="noStrike">
                          <a:solidFill>
                            <a:srgbClr val="000000"/>
                          </a:solidFill>
                          <a:effectLst/>
                          <a:latin typeface="Calibri"/>
                        </a:rPr>
                        <a:t>) 9-11</a:t>
                      </a:r>
                      <a:r>
                        <a:rPr lang="en-US" sz="1200" b="1" i="0" u="none" strike="noStrike">
                          <a:solidFill>
                            <a:srgbClr val="000000"/>
                          </a:solidFill>
                          <a:effectLst/>
                          <a:latin typeface="Calibri"/>
                        </a:rPr>
                        <a:t>am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r>
              <a:tr h="381000">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21202(Lecture)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r>
              <a:tr h="381000">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UI (</a:t>
                      </a:r>
                      <a:r>
                        <a:rPr lang="ko-KR" altLang="en-US" sz="1200" b="1" i="0" u="none" strike="noStrike">
                          <a:solidFill>
                            <a:srgbClr val="000000"/>
                          </a:solidFill>
                          <a:effectLst/>
                          <a:latin typeface="Calibri"/>
                        </a:rPr>
                        <a:t>가</a:t>
                      </a:r>
                      <a:r>
                        <a:rPr lang="en-US" altLang="ko-KR" sz="1200" b="1" i="0" u="none" strike="noStrike">
                          <a:solidFill>
                            <a:srgbClr val="000000"/>
                          </a:solidFill>
                          <a:effectLst/>
                          <a:latin typeface="Calibri"/>
                        </a:rPr>
                        <a:t>) 11-1</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2"/>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UI (</a:t>
                      </a:r>
                      <a:r>
                        <a:rPr lang="ko-KR" altLang="en-US" sz="1200" b="1" i="0" u="none" strike="noStrike">
                          <a:solidFill>
                            <a:srgbClr val="000000"/>
                          </a:solidFill>
                          <a:effectLst/>
                          <a:latin typeface="Calibri"/>
                        </a:rPr>
                        <a:t>가</a:t>
                      </a:r>
                      <a:r>
                        <a:rPr lang="en-US" altLang="ko-KR" sz="1200" b="1" i="0" u="none" strike="noStrike">
                          <a:solidFill>
                            <a:srgbClr val="000000"/>
                          </a:solidFill>
                          <a:effectLst/>
                          <a:latin typeface="Calibri"/>
                        </a:rPr>
                        <a:t>) 11-1</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2"/>
                    </a:solidFill>
                  </a:tcPr>
                </a:tc>
              </a:tr>
              <a:tr h="381000">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21201(Lecture)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21205(Lab)</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2"/>
                    </a:solidFill>
                  </a:tcPr>
                </a:tc>
              </a:tr>
              <a:tr h="381000">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81000">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81000">
                <a:tc>
                  <a:txBody>
                    <a:bodyPr/>
                    <a:lstStyle/>
                    <a:p>
                      <a:pPr algn="l" fontAlgn="b"/>
                      <a:r>
                        <a:rPr lang="en-US" sz="1200" b="1" i="0" u="none" strike="noStrike">
                          <a:solidFill>
                            <a:srgbClr val="000000"/>
                          </a:solidFill>
                          <a:effectLst/>
                          <a:latin typeface="Calibri"/>
                        </a:rPr>
                        <a:t>UI (</a:t>
                      </a:r>
                      <a:r>
                        <a:rPr lang="ko-KR" altLang="en-US" sz="1200" b="1" i="0" u="none" strike="noStrike">
                          <a:solidFill>
                            <a:srgbClr val="000000"/>
                          </a:solidFill>
                          <a:effectLst/>
                          <a:latin typeface="Calibri"/>
                        </a:rPr>
                        <a:t>나</a:t>
                      </a:r>
                      <a:r>
                        <a:rPr lang="en-US" altLang="ko-KR" sz="1200" b="1" i="0" u="none" strike="noStrike">
                          <a:solidFill>
                            <a:srgbClr val="000000"/>
                          </a:solidFill>
                          <a:effectLst/>
                          <a:latin typeface="Calibri"/>
                        </a:rPr>
                        <a:t>) 3-5</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a:txBody>
                    <a:bodyPr/>
                    <a:lstStyle/>
                    <a:p>
                      <a:pPr algn="l" fontAlgn="b"/>
                      <a:endParaRPr lang="en-US" sz="11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81000">
                <a:tc>
                  <a:txBody>
                    <a:bodyPr/>
                    <a:lstStyle/>
                    <a:p>
                      <a:pPr algn="l" fontAlgn="b"/>
                      <a:r>
                        <a:rPr lang="en-US" sz="1200" b="1" i="0" u="none" strike="noStrike">
                          <a:solidFill>
                            <a:srgbClr val="000000"/>
                          </a:solidFill>
                          <a:effectLst/>
                          <a:latin typeface="Calibri"/>
                        </a:rPr>
                        <a:t>21205(Lab)</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200" b="1" i="0" u="none" strike="noStrike">
                          <a:solidFill>
                            <a:srgbClr val="000000"/>
                          </a:solidFill>
                          <a:effectLst/>
                          <a:latin typeface="Calibri"/>
                        </a:rPr>
                        <a:t>UI (</a:t>
                      </a:r>
                      <a:r>
                        <a:rPr lang="ko-KR" altLang="en-US" sz="1200" b="1" i="0" u="none" strike="noStrike">
                          <a:solidFill>
                            <a:srgbClr val="000000"/>
                          </a:solidFill>
                          <a:effectLst/>
                          <a:latin typeface="Calibri"/>
                        </a:rPr>
                        <a:t>라</a:t>
                      </a:r>
                      <a:r>
                        <a:rPr lang="en-US" altLang="ko-KR" sz="1200" b="1" i="0" u="none" strike="noStrike">
                          <a:solidFill>
                            <a:srgbClr val="000000"/>
                          </a:solidFill>
                          <a:effectLst/>
                          <a:latin typeface="Calibri"/>
                        </a:rPr>
                        <a:t>) 4.30-6.30</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en-US" sz="1200" b="1" i="0" u="none" strike="noStrike">
                          <a:solidFill>
                            <a:srgbClr val="000000"/>
                          </a:solidFill>
                          <a:effectLst/>
                          <a:latin typeface="Calibri"/>
                        </a:rPr>
                        <a:t>UI(</a:t>
                      </a:r>
                      <a:r>
                        <a:rPr lang="ko-KR" altLang="en-US" sz="1200" b="1" i="0" u="none" strike="noStrike">
                          <a:solidFill>
                            <a:srgbClr val="000000"/>
                          </a:solidFill>
                          <a:effectLst/>
                          <a:latin typeface="Calibri"/>
                        </a:rPr>
                        <a:t>다</a:t>
                      </a:r>
                      <a:r>
                        <a:rPr lang="en-US" altLang="ko-KR" sz="1200" b="1" i="0" u="none" strike="noStrike">
                          <a:solidFill>
                            <a:srgbClr val="000000"/>
                          </a:solidFill>
                          <a:effectLst/>
                          <a:latin typeface="Calibri"/>
                        </a:rPr>
                        <a:t>) 4.30-6.30</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200" b="1" i="0" u="none" strike="noStrike">
                          <a:solidFill>
                            <a:srgbClr val="000000"/>
                          </a:solidFill>
                          <a:effectLst/>
                          <a:latin typeface="Calibri"/>
                        </a:rPr>
                        <a:t>UI (</a:t>
                      </a:r>
                      <a:r>
                        <a:rPr lang="ko-KR" altLang="en-US" sz="1200" b="1" i="0" u="none" strike="noStrike">
                          <a:solidFill>
                            <a:srgbClr val="000000"/>
                          </a:solidFill>
                          <a:effectLst/>
                          <a:latin typeface="Calibri"/>
                        </a:rPr>
                        <a:t>라</a:t>
                      </a:r>
                      <a:r>
                        <a:rPr lang="en-US" altLang="ko-KR" sz="1200" b="1" i="0" u="none" strike="noStrike">
                          <a:solidFill>
                            <a:srgbClr val="000000"/>
                          </a:solidFill>
                          <a:effectLst/>
                          <a:latin typeface="Calibri"/>
                        </a:rPr>
                        <a:t>) 4.30-6.30</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r>
              <a:tr h="381000">
                <a:tc>
                  <a:txBody>
                    <a:bodyPr/>
                    <a:lstStyle/>
                    <a:p>
                      <a:pPr algn="l" fontAlgn="b"/>
                      <a:r>
                        <a:rPr lang="en-US" sz="1200" b="1" i="0" u="none" strike="noStrike">
                          <a:solidFill>
                            <a:srgbClr val="000000"/>
                          </a:solidFill>
                          <a:effectLst/>
                          <a:latin typeface="Calibri"/>
                        </a:rPr>
                        <a:t>UI(</a:t>
                      </a:r>
                      <a:r>
                        <a:rPr lang="ko-KR" altLang="en-US" sz="1200" b="1" i="0" u="none" strike="noStrike">
                          <a:solidFill>
                            <a:srgbClr val="000000"/>
                          </a:solidFill>
                          <a:effectLst/>
                          <a:latin typeface="Calibri"/>
                        </a:rPr>
                        <a:t>다</a:t>
                      </a:r>
                      <a:r>
                        <a:rPr lang="en-US" altLang="ko-KR" sz="1200" b="1" i="0" u="none" strike="noStrike">
                          <a:solidFill>
                            <a:srgbClr val="000000"/>
                          </a:solidFill>
                          <a:effectLst/>
                          <a:latin typeface="Calibri"/>
                        </a:rPr>
                        <a:t>) 5-7</a:t>
                      </a:r>
                      <a:r>
                        <a:rPr lang="en-US" sz="1200" b="1" i="0" u="none" strike="noStrike">
                          <a:solidFill>
                            <a:srgbClr val="000000"/>
                          </a:solidFill>
                          <a:effectLst/>
                          <a:latin typeface="Calibri"/>
                        </a:rPr>
                        <a:t>pm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en-US" sz="1200" b="1" i="0" u="none" strike="noStrike">
                          <a:solidFill>
                            <a:srgbClr val="000000"/>
                          </a:solidFill>
                          <a:effectLst/>
                          <a:latin typeface="Calibri"/>
                        </a:rPr>
                        <a:t>21205(Lab)</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200" b="1" i="0" u="none" strike="noStrike">
                          <a:solidFill>
                            <a:srgbClr val="000000"/>
                          </a:solidFill>
                          <a:effectLst/>
                          <a:latin typeface="Calibri"/>
                        </a:rPr>
                        <a:t>21202(Lecture)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a:rPr>
                        <a:t>21201(Lecture)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r>
              <a:tr h="381000">
                <a:tc>
                  <a:txBody>
                    <a:bodyPr/>
                    <a:lstStyle/>
                    <a:p>
                      <a:pPr algn="l" fontAlgn="b"/>
                      <a:r>
                        <a:rPr lang="en-US" sz="1200" b="1" i="0" u="none" strike="noStrike">
                          <a:solidFill>
                            <a:srgbClr val="000000"/>
                          </a:solidFill>
                          <a:effectLst/>
                          <a:latin typeface="Calibri"/>
                        </a:rPr>
                        <a:t>21205(Lab)</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Textbook</a:t>
            </a:r>
            <a:endParaRPr lang="ko-KR" altLang="en-US" dirty="0">
              <a:solidFill>
                <a:schemeClr val="tx2">
                  <a:satMod val="130000"/>
                </a:schemeClr>
              </a:solidFill>
              <a:cs typeface="+mj-cs"/>
            </a:endParaRPr>
          </a:p>
        </p:txBody>
      </p:sp>
      <p:sp>
        <p:nvSpPr>
          <p:cNvPr id="3" name="Content Placeholder 2"/>
          <p:cNvSpPr>
            <a:spLocks noGrp="1"/>
          </p:cNvSpPr>
          <p:nvPr>
            <p:ph idx="1"/>
          </p:nvPr>
        </p:nvSpPr>
        <p:spPr/>
        <p:txBody>
          <a:bodyPr>
            <a:normAutofit fontScale="77500" lnSpcReduction="20000"/>
          </a:bodyPr>
          <a:lstStyle/>
          <a:p>
            <a:pPr marL="82296" indent="0" eaLnBrk="1" fontAlgn="auto" hangingPunct="1">
              <a:spcAft>
                <a:spcPts val="0"/>
              </a:spcAft>
              <a:buNone/>
              <a:defRPr/>
            </a:pPr>
            <a:r>
              <a:rPr lang="en-US" altLang="ko-KR" sz="3400" b="1" dirty="0" smtClean="0">
                <a:cs typeface="+mn-cs"/>
              </a:rPr>
              <a:t>How to program, Android</a:t>
            </a:r>
            <a:r>
              <a:rPr lang="en-US" altLang="ko-KR" sz="3400" dirty="0" smtClean="0">
                <a:cs typeface="+mn-cs"/>
              </a:rPr>
              <a:t>, Paul </a:t>
            </a:r>
            <a:r>
              <a:rPr lang="en-US" altLang="ko-KR" sz="3400" dirty="0" err="1" smtClean="0">
                <a:cs typeface="+mn-cs"/>
              </a:rPr>
              <a:t>Deitel</a:t>
            </a:r>
            <a:r>
              <a:rPr lang="en-US" altLang="ko-KR" sz="3400" dirty="0" smtClean="0">
                <a:cs typeface="+mn-cs"/>
              </a:rPr>
              <a:t>, Harvey </a:t>
            </a:r>
            <a:r>
              <a:rPr lang="en-US" altLang="ko-KR" sz="3400" dirty="0" err="1" smtClean="0">
                <a:cs typeface="+mn-cs"/>
              </a:rPr>
              <a:t>Deitel</a:t>
            </a:r>
            <a:r>
              <a:rPr lang="en-US" altLang="ko-KR" sz="3400" dirty="0" smtClean="0">
                <a:cs typeface="+mn-cs"/>
              </a:rPr>
              <a:t>, Abbey </a:t>
            </a:r>
            <a:r>
              <a:rPr lang="en-US" altLang="ko-KR" sz="3400" dirty="0" err="1" smtClean="0">
                <a:cs typeface="+mn-cs"/>
              </a:rPr>
              <a:t>Deitel</a:t>
            </a:r>
            <a:r>
              <a:rPr lang="en-US" altLang="ko-KR" sz="3400" dirty="0" smtClean="0">
                <a:cs typeface="+mn-cs"/>
              </a:rPr>
              <a:t>, Pearson, 2010</a:t>
            </a:r>
            <a:endParaRPr lang="ko-KR" altLang="ko-KR" sz="3400" dirty="0" smtClean="0">
              <a:cs typeface="+mn-cs"/>
            </a:endParaRPr>
          </a:p>
          <a:p>
            <a:pPr marL="365760" indent="-283464" eaLnBrk="1" fontAlgn="auto" hangingPunct="1">
              <a:spcAft>
                <a:spcPts val="0"/>
              </a:spcAft>
              <a:buFont typeface="Wingdings 2"/>
              <a:buChar char=""/>
              <a:defRPr/>
            </a:pPr>
            <a:r>
              <a:rPr lang="en-US" altLang="ko-KR" sz="3400" dirty="0" smtClean="0">
                <a:cs typeface="+mn-cs"/>
              </a:rPr>
              <a:t>ISBN: 978-0-13-299054-7</a:t>
            </a:r>
            <a:endParaRPr lang="ko-KR" altLang="ko-KR" sz="3400" dirty="0" smtClean="0">
              <a:cs typeface="+mn-cs"/>
            </a:endParaRPr>
          </a:p>
          <a:p>
            <a:pPr marL="82296" indent="0" eaLnBrk="1" fontAlgn="auto" hangingPunct="1">
              <a:spcAft>
                <a:spcPts val="0"/>
              </a:spcAft>
              <a:buNone/>
              <a:defRPr/>
            </a:pPr>
            <a:r>
              <a:rPr lang="en-US" altLang="ko-KR" sz="3400" b="1" dirty="0" smtClean="0">
                <a:cs typeface="+mn-cs"/>
              </a:rPr>
              <a:t>Introduction to Android Application Development</a:t>
            </a:r>
            <a:r>
              <a:rPr lang="en-US" altLang="ko-KR" sz="3400" dirty="0" smtClean="0">
                <a:cs typeface="+mn-cs"/>
              </a:rPr>
              <a:t>, Joseph </a:t>
            </a:r>
            <a:r>
              <a:rPr lang="en-US" altLang="ko-KR" sz="3400" dirty="0" err="1" smtClean="0">
                <a:cs typeface="+mn-cs"/>
              </a:rPr>
              <a:t>Annuzzi</a:t>
            </a:r>
            <a:r>
              <a:rPr lang="en-US" altLang="ko-KR" sz="3400" dirty="0" smtClean="0">
                <a:cs typeface="+mn-cs"/>
              </a:rPr>
              <a:t>, 4</a:t>
            </a:r>
            <a:r>
              <a:rPr lang="en-US" altLang="ko-KR" sz="3400" baseline="30000" dirty="0" smtClean="0">
                <a:cs typeface="+mn-cs"/>
              </a:rPr>
              <a:t>th</a:t>
            </a:r>
            <a:r>
              <a:rPr lang="en-US" altLang="ko-KR" sz="3400" dirty="0" smtClean="0">
                <a:cs typeface="+mn-cs"/>
              </a:rPr>
              <a:t> edition, Pearson</a:t>
            </a:r>
          </a:p>
          <a:p>
            <a:pPr marL="539496" indent="-457200" eaLnBrk="1" fontAlgn="auto" hangingPunct="1">
              <a:spcAft>
                <a:spcPts val="0"/>
              </a:spcAft>
              <a:defRPr/>
            </a:pPr>
            <a:r>
              <a:rPr lang="en-US" altLang="ko-KR" sz="3400" dirty="0" smtClean="0">
                <a:cs typeface="+mn-cs"/>
              </a:rPr>
              <a:t>ISBN-13:978-0-321-94026-1</a:t>
            </a:r>
          </a:p>
          <a:p>
            <a:pPr marL="365760" indent="-283464" eaLnBrk="1" fontAlgn="auto" hangingPunct="1">
              <a:spcAft>
                <a:spcPts val="0"/>
              </a:spcAft>
              <a:buFont typeface="Wingdings 2"/>
              <a:buNone/>
              <a:defRPr/>
            </a:pPr>
            <a:endParaRPr lang="en-US" altLang="ko-KR" dirty="0" smtClean="0">
              <a:cs typeface="+mn-cs"/>
            </a:endParaRPr>
          </a:p>
          <a:p>
            <a:pPr marL="365760" indent="-283464" eaLnBrk="1" fontAlgn="auto" hangingPunct="1">
              <a:spcAft>
                <a:spcPts val="0"/>
              </a:spcAft>
              <a:buFont typeface="Wingdings 2"/>
              <a:buNone/>
              <a:defRPr/>
            </a:pPr>
            <a:r>
              <a:rPr lang="en-US" altLang="ko-KR" b="1" dirty="0" smtClean="0">
                <a:cs typeface="+mn-cs"/>
              </a:rPr>
              <a:t>Reference Book:</a:t>
            </a:r>
          </a:p>
          <a:p>
            <a:pPr marL="365760" indent="-283464" eaLnBrk="1" fontAlgn="auto" hangingPunct="1">
              <a:spcAft>
                <a:spcPts val="0"/>
              </a:spcAft>
              <a:buFont typeface="Wingdings 2"/>
              <a:buChar char=""/>
              <a:defRPr/>
            </a:pPr>
            <a:r>
              <a:rPr lang="en-US" altLang="ko-KR" dirty="0" smtClean="0"/>
              <a:t>2. Title : Android User Interface development, PACKT publisher,2011</a:t>
            </a:r>
            <a:r>
              <a:rPr lang="ko-KR" altLang="en-US" dirty="0" smtClean="0"/>
              <a:t/>
            </a:r>
            <a:br>
              <a:rPr lang="ko-KR" altLang="en-US" dirty="0" smtClean="0"/>
            </a:br>
            <a:r>
              <a:rPr lang="en-US" altLang="ko-KR" dirty="0" smtClean="0"/>
              <a:t>Author :Jason Morris</a:t>
            </a:r>
            <a:r>
              <a:rPr lang="ko-KR" altLang="en-US" dirty="0" smtClean="0"/>
              <a:t/>
            </a:r>
            <a:br>
              <a:rPr lang="ko-KR" altLang="en-US" dirty="0" smtClean="0"/>
            </a:br>
            <a:r>
              <a:rPr lang="en-US" altLang="ko-KR" dirty="0" smtClean="0"/>
              <a:t>ISBN: 978-1-849514-48-4</a:t>
            </a:r>
            <a:endParaRPr lang="ko-KR" altLang="en-US" dirty="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43"/>
            <a:ext cx="7499350" cy="1143000"/>
          </a:xfrm>
        </p:spPr>
        <p:txBody>
          <a:bodyPr/>
          <a:lstStyle/>
          <a:p>
            <a:pPr eaLnBrk="1" fontAlgn="auto" hangingPunct="1">
              <a:spcAft>
                <a:spcPts val="0"/>
              </a:spcAft>
              <a:defRPr/>
            </a:pPr>
            <a:r>
              <a:rPr lang="en-US" altLang="ko-KR" dirty="0" smtClean="0">
                <a:solidFill>
                  <a:schemeClr val="tx2">
                    <a:satMod val="130000"/>
                  </a:schemeClr>
                </a:solidFill>
                <a:cs typeface="+mj-cs"/>
              </a:rPr>
              <a:t>Course Outline</a:t>
            </a:r>
            <a:endParaRPr lang="ko-KR" altLang="en-US" dirty="0">
              <a:solidFill>
                <a:schemeClr val="tx2">
                  <a:satMod val="130000"/>
                </a:schemeClr>
              </a:solidFill>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6" y="914400"/>
            <a:ext cx="697230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5" y="2133600"/>
            <a:ext cx="6972301"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Course Outline</a:t>
            </a:r>
            <a:endParaRPr lang="ko-KR" altLang="en-US" dirty="0">
              <a:solidFill>
                <a:schemeClr val="tx2">
                  <a:satMod val="130000"/>
                </a:schemeClr>
              </a:solidFill>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52525"/>
            <a:ext cx="7148513"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5103891"/>
            <a:ext cx="7148513"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ko-KR" dirty="0" smtClean="0">
                <a:solidFill>
                  <a:schemeClr val="tx2">
                    <a:satMod val="130000"/>
                  </a:schemeClr>
                </a:solidFill>
                <a:cs typeface="+mj-cs"/>
              </a:rPr>
              <a:t>Course Assessment</a:t>
            </a:r>
            <a:endParaRPr lang="ko-KR" altLang="en-US" dirty="0">
              <a:solidFill>
                <a:schemeClr val="tx2">
                  <a:satMod val="130000"/>
                </a:schemeClr>
              </a:solidFill>
              <a:cs typeface="+mj-cs"/>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5681652"/>
              </p:ext>
            </p:extLst>
          </p:nvPr>
        </p:nvGraphicFramePr>
        <p:xfrm>
          <a:off x="1435100" y="1447800"/>
          <a:ext cx="7499350" cy="3276600"/>
        </p:xfrm>
        <a:graphic>
          <a:graphicData uri="http://schemas.openxmlformats.org/drawingml/2006/table">
            <a:tbl>
              <a:tblPr firstRow="1" bandRow="1">
                <a:tableStyleId>{5C22544A-7EE6-4342-B048-85BDC9FD1C3A}</a:tableStyleId>
              </a:tblPr>
              <a:tblGrid>
                <a:gridCol w="3749675"/>
                <a:gridCol w="3749675"/>
              </a:tblGrid>
              <a:tr h="548605">
                <a:tc>
                  <a:txBody>
                    <a:bodyPr/>
                    <a:lstStyle/>
                    <a:p>
                      <a:pPr latinLnBrk="1"/>
                      <a:r>
                        <a:rPr lang="en-US" altLang="ko-KR" dirty="0" smtClean="0"/>
                        <a:t>COMPONENT</a:t>
                      </a:r>
                      <a:endParaRPr lang="ko-KR" altLang="en-US" dirty="0"/>
                    </a:p>
                  </a:txBody>
                  <a:tcPr/>
                </a:tc>
                <a:tc>
                  <a:txBody>
                    <a:bodyPr/>
                    <a:lstStyle/>
                    <a:p>
                      <a:pPr latinLnBrk="1"/>
                      <a:r>
                        <a:rPr lang="en-US" altLang="ko-KR" dirty="0" smtClean="0"/>
                        <a:t>MARK DISTRIBUTION</a:t>
                      </a:r>
                      <a:endParaRPr lang="ko-KR" altLang="en-US" dirty="0"/>
                    </a:p>
                  </a:txBody>
                  <a:tcPr/>
                </a:tc>
              </a:tr>
              <a:tr h="548605">
                <a:tc>
                  <a:txBody>
                    <a:bodyPr/>
                    <a:lstStyle/>
                    <a:p>
                      <a:pPr latinLnBrk="1"/>
                      <a:r>
                        <a:rPr lang="en-US" altLang="ko-KR" dirty="0" smtClean="0"/>
                        <a:t>FINAL EXAM</a:t>
                      </a:r>
                      <a:endParaRPr lang="ko-KR" altLang="en-US" dirty="0"/>
                    </a:p>
                  </a:txBody>
                  <a:tcPr/>
                </a:tc>
                <a:tc>
                  <a:txBody>
                    <a:bodyPr/>
                    <a:lstStyle/>
                    <a:p>
                      <a:pPr latinLnBrk="1"/>
                      <a:r>
                        <a:rPr lang="en-US" altLang="ko-KR" dirty="0" smtClean="0"/>
                        <a:t>25%</a:t>
                      </a:r>
                      <a:endParaRPr lang="ko-KR" altLang="en-US" dirty="0"/>
                    </a:p>
                  </a:txBody>
                  <a:tcPr/>
                </a:tc>
              </a:tr>
              <a:tr h="548605">
                <a:tc>
                  <a:txBody>
                    <a:bodyPr/>
                    <a:lstStyle/>
                    <a:p>
                      <a:pPr latinLnBrk="1"/>
                      <a:r>
                        <a:rPr lang="en-US" altLang="ko-KR" dirty="0" smtClean="0"/>
                        <a:t>TEST</a:t>
                      </a:r>
                      <a:endParaRPr lang="ko-KR" altLang="en-US" dirty="0"/>
                    </a:p>
                  </a:txBody>
                  <a:tcPr/>
                </a:tc>
                <a:tc>
                  <a:txBody>
                    <a:bodyPr/>
                    <a:lstStyle/>
                    <a:p>
                      <a:pPr latinLnBrk="1"/>
                      <a:r>
                        <a:rPr lang="en-US" altLang="ko-KR" dirty="0" smtClean="0"/>
                        <a:t>25%</a:t>
                      </a:r>
                      <a:endParaRPr lang="ko-KR" altLang="en-US" dirty="0"/>
                    </a:p>
                  </a:txBody>
                  <a:tcPr/>
                </a:tc>
              </a:tr>
              <a:tr h="548605">
                <a:tc>
                  <a:txBody>
                    <a:bodyPr/>
                    <a:lstStyle/>
                    <a:p>
                      <a:pPr latinLnBrk="1"/>
                      <a:r>
                        <a:rPr lang="en-US" altLang="ko-KR" dirty="0" smtClean="0"/>
                        <a:t>ASSIGNMENT</a:t>
                      </a:r>
                      <a:endParaRPr lang="ko-KR" altLang="en-US" dirty="0"/>
                    </a:p>
                  </a:txBody>
                  <a:tcPr/>
                </a:tc>
                <a:tc>
                  <a:txBody>
                    <a:bodyPr/>
                    <a:lstStyle/>
                    <a:p>
                      <a:pPr latinLnBrk="1"/>
                      <a:r>
                        <a:rPr lang="en-US" altLang="ko-KR" dirty="0" smtClean="0"/>
                        <a:t>25%</a:t>
                      </a:r>
                      <a:endParaRPr lang="ko-KR" altLang="en-US" dirty="0"/>
                    </a:p>
                  </a:txBody>
                  <a:tcPr/>
                </a:tc>
              </a:tr>
              <a:tr h="541090">
                <a:tc>
                  <a:txBody>
                    <a:bodyPr/>
                    <a:lstStyle/>
                    <a:p>
                      <a:pPr latinLnBrk="1"/>
                      <a:r>
                        <a:rPr lang="en-US" altLang="ko-KR" dirty="0" smtClean="0"/>
                        <a:t>HOMEWORK/EXERCISE</a:t>
                      </a:r>
                      <a:endParaRPr lang="ko-KR" altLang="en-US" dirty="0"/>
                    </a:p>
                  </a:txBody>
                  <a:tcPr/>
                </a:tc>
                <a:tc>
                  <a:txBody>
                    <a:bodyPr/>
                    <a:lstStyle/>
                    <a:p>
                      <a:pPr latinLnBrk="1"/>
                      <a:r>
                        <a:rPr lang="en-US" altLang="ko-KR" dirty="0" smtClean="0"/>
                        <a:t>20%</a:t>
                      </a:r>
                      <a:endParaRPr lang="ko-KR" altLang="en-US" dirty="0"/>
                    </a:p>
                  </a:txBody>
                  <a:tcPr/>
                </a:tc>
              </a:tr>
              <a:tr h="541090">
                <a:tc>
                  <a:txBody>
                    <a:bodyPr/>
                    <a:lstStyle/>
                    <a:p>
                      <a:pPr latinLnBrk="1"/>
                      <a:r>
                        <a:rPr lang="en-US" altLang="ko-KR" dirty="0" smtClean="0"/>
                        <a:t>ATTENDANCE</a:t>
                      </a:r>
                      <a:endParaRPr lang="ko-KR" altLang="en-US" dirty="0"/>
                    </a:p>
                  </a:txBody>
                  <a:tcPr/>
                </a:tc>
                <a:tc>
                  <a:txBody>
                    <a:bodyPr/>
                    <a:lstStyle/>
                    <a:p>
                      <a:pPr latinLnBrk="1"/>
                      <a:r>
                        <a:rPr lang="en-US" altLang="ko-KR" dirty="0" smtClean="0"/>
                        <a:t>5%</a:t>
                      </a:r>
                      <a:endParaRPr lang="ko-KR" alt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215</TotalTime>
  <Words>282</Words>
  <Application>Microsoft Office PowerPoint</Application>
  <PresentationFormat>On-screen Show (4:3)</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 User Interface and Practice</vt:lpstr>
      <vt:lpstr>PowerPoint Presentation</vt:lpstr>
      <vt:lpstr>Course Overview</vt:lpstr>
      <vt:lpstr>Course Objectives</vt:lpstr>
      <vt:lpstr>Timetable</vt:lpstr>
      <vt:lpstr>Textbook</vt:lpstr>
      <vt:lpstr>Course Outline</vt:lpstr>
      <vt:lpstr>Course Outline</vt:lpstr>
      <vt:lpstr>Course Assessment</vt:lpstr>
      <vt:lpstr>Important Dates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practice using Java</dc:title>
  <dc:creator>ceyap</dc:creator>
  <cp:lastModifiedBy>CEYAP</cp:lastModifiedBy>
  <cp:revision>43</cp:revision>
  <dcterms:created xsi:type="dcterms:W3CDTF">2011-03-01T11:42:12Z</dcterms:created>
  <dcterms:modified xsi:type="dcterms:W3CDTF">2015-08-31T03:13:35Z</dcterms:modified>
</cp:coreProperties>
</file>