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12롯데마트드림Bold" panose="02020603020101020101" pitchFamily="18" charset="-127"/>
      <p:regular r:id="rId10"/>
    </p:embeddedFont>
    <p:embeddedFont>
      <p:font typeface="나눔바른고딕 Light" panose="020B0603020101020101" pitchFamily="50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387"/>
    <a:srgbClr val="63AF24"/>
    <a:srgbClr val="7DD3E4"/>
    <a:srgbClr val="7DD4E5"/>
    <a:srgbClr val="05060B"/>
    <a:srgbClr val="1B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18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pattFill prst="dkUpDiag">
                <a:fgClr>
                  <a:srgbClr val="065387"/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65387"/>
              </a:solidFill>
              <a:ln w="19050"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5849280258509568"/>
                  <c:y val="0.2234200142531224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600" b="1" i="0" u="none" strike="noStrike" kern="1200" baseline="0">
                        <a:solidFill>
                          <a:srgbClr val="EC745B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3ED5B35-D759-49CB-A27E-EDEAA823B8FD}" type="VALUE">
                      <a:rPr lang="en-US" altLang="ko-KR">
                        <a:solidFill>
                          <a:srgbClr val="065387"/>
                        </a:solidFill>
                      </a:rPr>
                      <a:pPr>
                        <a:defRPr sz="3600" b="1">
                          <a:solidFill>
                            <a:srgbClr val="EC745B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rgbClr val="EC745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220057655938423"/>
          <c:y val="0.13048244714050744"/>
          <c:w val="0.48388558171670187"/>
          <c:h val="0.77529242275603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pattFill prst="dkUpDiag">
                <a:fgClr>
                  <a:srgbClr val="7DD3E4"/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7DD3E4"/>
              </a:solidFill>
              <a:ln w="19050"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21772077072665949"/>
                  <c:y val="5.57299229567698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rgbClr val="7DD3E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6.2</c:v>
                </c:pt>
                <c:pt idx="1">
                  <c:v>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pattFill prst="dkUpDiag">
                <a:fgClr>
                  <a:srgbClr val="63AF24"/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63AF24"/>
              </a:solidFill>
              <a:ln w="19050"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0604638979966928E-2"/>
                  <c:y val="-0.310734485454784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rgbClr val="63AF2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8.4</c:v>
                </c:pt>
                <c:pt idx="1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52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EF05-A812-4F07-8D22-B2E7ACC02F97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4C13-A5E2-40BB-92EA-24A11257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64C13-A5E2-40BB-92EA-24A112574F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0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1411217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Contents#1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Contents#2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Contents#3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Contents#4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Contents#5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407" y="2773795"/>
            <a:ext cx="309090" cy="3095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416" y="2130752"/>
            <a:ext cx="348603" cy="3480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416" y="3378397"/>
            <a:ext cx="377072" cy="3770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8416" y="4050477"/>
            <a:ext cx="310377" cy="3112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42407" y="1508745"/>
            <a:ext cx="326999" cy="3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8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2020816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712112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Contents#1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Contents#2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Contents#3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Contents#4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Contents#5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407" y="2773795"/>
            <a:ext cx="309090" cy="3095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416" y="2130752"/>
            <a:ext cx="348603" cy="3480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416" y="3378397"/>
            <a:ext cx="377072" cy="3770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8416" y="4050477"/>
            <a:ext cx="310377" cy="3112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42407" y="1508745"/>
            <a:ext cx="326999" cy="3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0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2688473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 userDrawn="1"/>
        </p:nvSpPr>
        <p:spPr>
          <a:xfrm>
            <a:off x="712112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Contents#1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Contents#2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Contents#3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Contents#4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Contents#5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407" y="2773795"/>
            <a:ext cx="309090" cy="3095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416" y="2130752"/>
            <a:ext cx="348603" cy="3480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416" y="3378397"/>
            <a:ext cx="377072" cy="3770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8416" y="4050477"/>
            <a:ext cx="310377" cy="3112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42407" y="1508745"/>
            <a:ext cx="326999" cy="3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3312587"/>
            <a:ext cx="2292439" cy="523112"/>
            <a:chOff x="0" y="1483787"/>
            <a:chExt cx="2292439" cy="52311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712112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Contents#1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12112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Contents#2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2112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Contents#3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2112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Contents#4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2112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Contents#5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407" y="2773795"/>
            <a:ext cx="309090" cy="3095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416" y="2130752"/>
            <a:ext cx="348603" cy="34803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416" y="3378397"/>
            <a:ext cx="377072" cy="3770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8416" y="4050477"/>
            <a:ext cx="310377" cy="3112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42407" y="1508745"/>
            <a:ext cx="326999" cy="3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0" y="3951215"/>
            <a:ext cx="2292439" cy="523112"/>
            <a:chOff x="0" y="1483787"/>
            <a:chExt cx="2292439" cy="523112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712112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Contents#1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2112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Contents#2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2112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Contents#3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2112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Contents#4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12112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Contents#5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407" y="2773795"/>
            <a:ext cx="309090" cy="309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416" y="2130752"/>
            <a:ext cx="348603" cy="34803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416" y="3378397"/>
            <a:ext cx="377072" cy="3770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8416" y="4050477"/>
            <a:ext cx="310377" cy="3112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42407" y="1508745"/>
            <a:ext cx="326999" cy="3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1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10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7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8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2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0"/>
            <a:ext cx="2292439" cy="6858000"/>
          </a:xfrm>
          <a:prstGeom prst="rect">
            <a:avLst/>
          </a:prstGeom>
          <a:solidFill>
            <a:srgbClr val="1B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99120" y="192751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800" b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HYEKANG</a:t>
            </a:r>
            <a:endParaRPr lang="ko-KR" altLang="en-US" sz="1800" b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2292438" y="0"/>
            <a:ext cx="9899562" cy="708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294321" y="192751"/>
            <a:ext cx="251012" cy="319628"/>
            <a:chOff x="3621741" y="2384612"/>
            <a:chExt cx="457199" cy="582178"/>
          </a:xfrm>
        </p:grpSpPr>
        <p:sp>
          <p:nvSpPr>
            <p:cNvPr id="3" name="평행 사변형 2"/>
            <p:cNvSpPr/>
            <p:nvPr userDrawn="1"/>
          </p:nvSpPr>
          <p:spPr>
            <a:xfrm>
              <a:off x="3621741" y="2384612"/>
              <a:ext cx="304800" cy="555812"/>
            </a:xfrm>
            <a:prstGeom prst="parallelogram">
              <a:avLst/>
            </a:prstGeom>
            <a:solidFill>
              <a:srgbClr val="06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 userDrawn="1"/>
          </p:nvSpPr>
          <p:spPr>
            <a:xfrm rot="18900000">
              <a:off x="3774140" y="2410978"/>
              <a:ext cx="304800" cy="555812"/>
            </a:xfrm>
            <a:prstGeom prst="parallelogram">
              <a:avLst/>
            </a:prstGeom>
            <a:solidFill>
              <a:srgbClr val="63AF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0854745" y="6434881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800" b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HYEKANG</a:t>
            </a:r>
            <a:endParaRPr lang="ko-KR" altLang="en-US" sz="1800" b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585804" y="6434881"/>
            <a:ext cx="251012" cy="319628"/>
            <a:chOff x="3621741" y="2384612"/>
            <a:chExt cx="457199" cy="582178"/>
          </a:xfrm>
        </p:grpSpPr>
        <p:sp>
          <p:nvSpPr>
            <p:cNvPr id="12" name="평행 사변형 11"/>
            <p:cNvSpPr/>
            <p:nvPr userDrawn="1"/>
          </p:nvSpPr>
          <p:spPr>
            <a:xfrm>
              <a:off x="3621741" y="2384612"/>
              <a:ext cx="304800" cy="555812"/>
            </a:xfrm>
            <a:prstGeom prst="parallelogram">
              <a:avLst/>
            </a:prstGeom>
            <a:solidFill>
              <a:srgbClr val="06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/>
            <p:cNvSpPr/>
            <p:nvPr userDrawn="1"/>
          </p:nvSpPr>
          <p:spPr>
            <a:xfrm rot="18900000">
              <a:off x="3774140" y="2410978"/>
              <a:ext cx="304800" cy="555812"/>
            </a:xfrm>
            <a:prstGeom prst="parallelogram">
              <a:avLst/>
            </a:prstGeom>
            <a:solidFill>
              <a:srgbClr val="63AF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02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903670" y="1981609"/>
            <a:ext cx="3475529" cy="3273950"/>
            <a:chOff x="7773042" y="1778409"/>
            <a:chExt cx="4418958" cy="4162660"/>
          </a:xfrm>
        </p:grpSpPr>
        <p:sp>
          <p:nvSpPr>
            <p:cNvPr id="3" name="타원 2"/>
            <p:cNvSpPr/>
            <p:nvPr/>
          </p:nvSpPr>
          <p:spPr>
            <a:xfrm>
              <a:off x="8683347" y="1778409"/>
              <a:ext cx="2598348" cy="2598348"/>
            </a:xfrm>
            <a:prstGeom prst="ellipse">
              <a:avLst/>
            </a:prstGeom>
            <a:solidFill>
              <a:srgbClr val="63AF24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7773042" y="3342721"/>
              <a:ext cx="2598348" cy="2598348"/>
            </a:xfrm>
            <a:prstGeom prst="ellipse">
              <a:avLst/>
            </a:prstGeom>
            <a:solidFill>
              <a:srgbClr val="7DD3E4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9593652" y="3342721"/>
              <a:ext cx="2598348" cy="2598348"/>
            </a:xfrm>
            <a:prstGeom prst="ellipse">
              <a:avLst/>
            </a:prstGeom>
            <a:solidFill>
              <a:srgbClr val="065387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텍스트 개체 틀 2"/>
          <p:cNvSpPr txBox="1">
            <a:spLocks/>
          </p:cNvSpPr>
          <p:nvPr/>
        </p:nvSpPr>
        <p:spPr>
          <a:xfrm>
            <a:off x="2902856" y="2531396"/>
            <a:ext cx="4196376" cy="3333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Who am I to be blind pretending not to see their needs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 summer's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disregard a broken bottle top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and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 one man's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soul they follow each other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the wind </a:t>
            </a:r>
            <a:r>
              <a:rPr lang="en-US" altLang="ko-KR" sz="16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know 'cause they got nowhere to go that's why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want you to know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I'm starting with the man in the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mirror. I'm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asking him to change his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ways and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 message could have been any clearer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774617" y="1981609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solidFill>
                  <a:srgbClr val="63AF2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Man in the mirror</a:t>
            </a:r>
            <a:endParaRPr lang="ko-KR" altLang="en-US" b="1" dirty="0">
              <a:solidFill>
                <a:srgbClr val="63AF2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2856" y="11611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입력</a:t>
            </a:r>
            <a:endParaRPr lang="ko-KR" altLang="en-US" sz="2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3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개체 틀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r="25088"/>
          <a:stretch/>
        </p:blipFill>
        <p:spPr>
          <a:xfrm>
            <a:off x="3089818" y="1583708"/>
            <a:ext cx="2568575" cy="2568575"/>
          </a:xfrm>
          <a:prstGeom prst="rect">
            <a:avLst/>
          </a:prstGeom>
        </p:spPr>
      </p:pic>
      <p:pic>
        <p:nvPicPr>
          <p:cNvPr id="3" name="그림 개체 틀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r="10160"/>
          <a:stretch/>
        </p:blipFill>
        <p:spPr>
          <a:xfrm>
            <a:off x="6076473" y="1583708"/>
            <a:ext cx="2568575" cy="2568575"/>
          </a:xfrm>
          <a:prstGeom prst="rect">
            <a:avLst/>
          </a:prstGeom>
        </p:spPr>
      </p:pic>
      <p:pic>
        <p:nvPicPr>
          <p:cNvPr id="4" name="그림 개체 틀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9063128" y="1583708"/>
            <a:ext cx="2568575" cy="25685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089818" y="4750149"/>
            <a:ext cx="2568575" cy="221226"/>
          </a:xfrm>
          <a:prstGeom prst="roundRect">
            <a:avLst>
              <a:gd name="adj" fmla="val 50000"/>
            </a:avLst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89818" y="4750149"/>
            <a:ext cx="1594883" cy="221226"/>
          </a:xfrm>
          <a:prstGeom prst="roundRect">
            <a:avLst>
              <a:gd name="adj" fmla="val 50000"/>
            </a:avLst>
          </a:prstGeom>
          <a:solidFill>
            <a:srgbClr val="06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89818" y="5083288"/>
            <a:ext cx="2568575" cy="221226"/>
          </a:xfrm>
          <a:prstGeom prst="roundRect">
            <a:avLst>
              <a:gd name="adj" fmla="val 50000"/>
            </a:avLst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89818" y="5083288"/>
            <a:ext cx="990296" cy="221226"/>
          </a:xfrm>
          <a:prstGeom prst="roundRect">
            <a:avLst>
              <a:gd name="adj" fmla="val 50000"/>
            </a:avLst>
          </a:prstGeom>
          <a:solidFill>
            <a:srgbClr val="06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89818" y="5416427"/>
            <a:ext cx="2568575" cy="221226"/>
          </a:xfrm>
          <a:prstGeom prst="roundRect">
            <a:avLst>
              <a:gd name="adj" fmla="val 50000"/>
            </a:avLst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89818" y="5416427"/>
            <a:ext cx="2122789" cy="221226"/>
          </a:xfrm>
          <a:prstGeom prst="roundRect">
            <a:avLst>
              <a:gd name="adj" fmla="val 50000"/>
            </a:avLst>
          </a:prstGeom>
          <a:solidFill>
            <a:srgbClr val="06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76473" y="4744076"/>
            <a:ext cx="2568575" cy="221226"/>
          </a:xfrm>
          <a:prstGeom prst="roundRect">
            <a:avLst>
              <a:gd name="adj" fmla="val 50000"/>
            </a:avLst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76473" y="4744076"/>
            <a:ext cx="990296" cy="221226"/>
          </a:xfrm>
          <a:prstGeom prst="roundRect">
            <a:avLst>
              <a:gd name="adj" fmla="val 50000"/>
            </a:avLst>
          </a:prstGeom>
          <a:solidFill>
            <a:srgbClr val="63A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76473" y="5077215"/>
            <a:ext cx="2568575" cy="221226"/>
          </a:xfrm>
          <a:prstGeom prst="roundRect">
            <a:avLst>
              <a:gd name="adj" fmla="val 50000"/>
            </a:avLst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76473" y="5077215"/>
            <a:ext cx="1754371" cy="221226"/>
          </a:xfrm>
          <a:prstGeom prst="roundRect">
            <a:avLst>
              <a:gd name="adj" fmla="val 50000"/>
            </a:avLst>
          </a:prstGeom>
          <a:solidFill>
            <a:srgbClr val="63A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76473" y="5410354"/>
            <a:ext cx="2568575" cy="221226"/>
          </a:xfrm>
          <a:prstGeom prst="roundRect">
            <a:avLst>
              <a:gd name="adj" fmla="val 50000"/>
            </a:avLst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76473" y="5410354"/>
            <a:ext cx="1089326" cy="221226"/>
          </a:xfrm>
          <a:prstGeom prst="roundRect">
            <a:avLst>
              <a:gd name="adj" fmla="val 50000"/>
            </a:avLst>
          </a:prstGeom>
          <a:solidFill>
            <a:srgbClr val="63A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63128" y="4750149"/>
            <a:ext cx="2568575" cy="221226"/>
          </a:xfrm>
          <a:prstGeom prst="roundRect">
            <a:avLst>
              <a:gd name="adj" fmla="val 50000"/>
            </a:avLst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63128" y="4750149"/>
            <a:ext cx="1594883" cy="221226"/>
          </a:xfrm>
          <a:prstGeom prst="roundRect">
            <a:avLst>
              <a:gd name="adj" fmla="val 50000"/>
            </a:avLst>
          </a:prstGeom>
          <a:solidFill>
            <a:srgbClr val="7DD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063128" y="5083288"/>
            <a:ext cx="2568575" cy="221226"/>
          </a:xfrm>
          <a:prstGeom prst="roundRect">
            <a:avLst>
              <a:gd name="adj" fmla="val 50000"/>
            </a:avLst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063128" y="5083288"/>
            <a:ext cx="990296" cy="221226"/>
          </a:xfrm>
          <a:prstGeom prst="roundRect">
            <a:avLst>
              <a:gd name="adj" fmla="val 50000"/>
            </a:avLst>
          </a:prstGeom>
          <a:solidFill>
            <a:srgbClr val="7DD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063128" y="5416427"/>
            <a:ext cx="2568575" cy="221226"/>
          </a:xfrm>
          <a:prstGeom prst="roundRect">
            <a:avLst>
              <a:gd name="adj" fmla="val 50000"/>
            </a:avLst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63128" y="5416427"/>
            <a:ext cx="2122789" cy="221226"/>
          </a:xfrm>
          <a:prstGeom prst="roundRect">
            <a:avLst>
              <a:gd name="adj" fmla="val 50000"/>
            </a:avLst>
          </a:prstGeom>
          <a:solidFill>
            <a:srgbClr val="7DD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3466615" y="4283522"/>
            <a:ext cx="1745992" cy="29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Picture’s Name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6512445" y="4283522"/>
            <a:ext cx="1745992" cy="29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Picture’s Name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9558276" y="4283522"/>
            <a:ext cx="1745992" cy="29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Picture’s Name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02856" y="11611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입력</a:t>
            </a:r>
            <a:endParaRPr lang="ko-KR" altLang="en-US" sz="2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2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355736094"/>
              </p:ext>
            </p:extLst>
          </p:nvPr>
        </p:nvGraphicFramePr>
        <p:xfrm>
          <a:off x="2004936" y="1843548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2658959170"/>
              </p:ext>
            </p:extLst>
          </p:nvPr>
        </p:nvGraphicFramePr>
        <p:xfrm>
          <a:off x="5225001" y="1843548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881218453"/>
              </p:ext>
            </p:extLst>
          </p:nvPr>
        </p:nvGraphicFramePr>
        <p:xfrm>
          <a:off x="8445066" y="1843548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3442373" y="4761900"/>
            <a:ext cx="1454560" cy="311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Chart type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6716515" y="4761900"/>
            <a:ext cx="1454560" cy="311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Chart type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9990657" y="4761900"/>
            <a:ext cx="1454560" cy="311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Chart type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50779" y="5073446"/>
            <a:ext cx="18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Insert  your text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4921" y="5073446"/>
            <a:ext cx="18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Insert  your text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99063" y="5073446"/>
            <a:ext cx="18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Insert  your text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2856" y="11611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입력</a:t>
            </a:r>
            <a:endParaRPr lang="ko-KR" altLang="en-US" sz="2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2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입력</a:t>
            </a:r>
            <a:endParaRPr lang="ko-KR" altLang="en-US" sz="2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개체 틀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r="25088"/>
          <a:stretch/>
        </p:blipFill>
        <p:spPr>
          <a:xfrm>
            <a:off x="3031760" y="1540165"/>
            <a:ext cx="4123782" cy="4123782"/>
          </a:xfrm>
          <a:prstGeom prst="rect">
            <a:avLst/>
          </a:prstGeom>
        </p:spPr>
      </p:pic>
      <p:sp>
        <p:nvSpPr>
          <p:cNvPr id="4" name="텍스트 개체 틀 2"/>
          <p:cNvSpPr txBox="1">
            <a:spLocks/>
          </p:cNvSpPr>
          <p:nvPr/>
        </p:nvSpPr>
        <p:spPr>
          <a:xfrm>
            <a:off x="7561942" y="3039396"/>
            <a:ext cx="4196376" cy="3333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Who am I to be blind pretending not to see their needs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 summer's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disregard a broken bottle top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and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 one man's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soul they follow each other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the wind </a:t>
            </a:r>
            <a:r>
              <a:rPr lang="en-US" altLang="ko-KR" sz="16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know 'cause they got nowhere to go that's why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want you to know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I'm starting with the man in the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mirror. I'm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asking him to change his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ways and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 message could have been any clearer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7433703" y="2489609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solidFill>
                  <a:srgbClr val="63AF2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Man in the mirror</a:t>
            </a:r>
            <a:endParaRPr lang="ko-KR" altLang="en-US" b="1" dirty="0">
              <a:solidFill>
                <a:srgbClr val="63AF2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3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입력</a:t>
            </a:r>
            <a:endParaRPr lang="ko-KR" altLang="en-US" sz="2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F3ACB519-17A4-4A6D-9A4D-8FF4DA22E16B}" vid="{63B81DF3-9A3E-49E2-8F54-EAC3F74BF13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</TotalTime>
  <Words>69</Words>
  <Application>Microsoft Office PowerPoint</Application>
  <PresentationFormat>와이드스크린</PresentationFormat>
  <Paragraphs>22</Paragraphs>
  <Slides>5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12롯데마트드림Bold</vt:lpstr>
      <vt:lpstr>나눔바른고딕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LEEHYEKANG</dc:creator>
  <cp:lastModifiedBy>LEEHYEKANG</cp:lastModifiedBy>
  <cp:revision>7</cp:revision>
  <dcterms:created xsi:type="dcterms:W3CDTF">2015-08-15T23:33:07Z</dcterms:created>
  <dcterms:modified xsi:type="dcterms:W3CDTF">2015-08-16T00:17:01Z</dcterms:modified>
</cp:coreProperties>
</file>