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1D7E44-DC1F-4217-92AE-C679BFB61781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4491DF5-A79E-460B-A735-EFCDA7E0F2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MWC" TargetMode="External"/><Relationship Id="rId2" Type="http://schemas.openxmlformats.org/officeDocument/2006/relationships/hyperlink" Target="https://namu.wiki/w/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namu.wiki/w/CTIA%20%EC%99%80%EC%9D%B4%EC%96%B4%EB%A6%AC%EC%8A%A4" TargetMode="External"/><Relationship Id="rId4" Type="http://schemas.openxmlformats.org/officeDocument/2006/relationships/hyperlink" Target="https://namu.wiki/w/IF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컴퓨터학부 </a:t>
            </a:r>
            <a:r>
              <a:rPr lang="en-US" altLang="ko-KR" dirty="0" smtClean="0"/>
              <a:t>20142397 </a:t>
            </a:r>
          </a:p>
          <a:p>
            <a:r>
              <a:rPr lang="ko-KR" altLang="en-US" dirty="0" smtClean="0"/>
              <a:t>유희동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CES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9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CES 2016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일본에서의 경험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CES</a:t>
            </a:r>
            <a:r>
              <a:rPr lang="ko-KR" altLang="en-US" dirty="0" smtClean="0"/>
              <a:t>에서 얻고자 하는 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Consumer </a:t>
            </a:r>
            <a:r>
              <a:rPr lang="en-US" altLang="ko-KR" b="1" dirty="0"/>
              <a:t>Electronics </a:t>
            </a:r>
            <a:r>
              <a:rPr lang="en-US" altLang="ko-KR" b="1" dirty="0" smtClean="0"/>
              <a:t>Show</a:t>
            </a:r>
            <a:r>
              <a:rPr lang="ko-KR" altLang="en-US" b="1" dirty="0" smtClean="0"/>
              <a:t>의 약자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국제 소비자 전자제품박람회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1.CES 2016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89150" y="3415983"/>
          <a:ext cx="4991100" cy="1013460"/>
        </p:xfrm>
        <a:graphic>
          <a:graphicData uri="http://schemas.openxmlformats.org/drawingml/2006/table">
            <a:tbl>
              <a:tblPr/>
              <a:tblGrid>
                <a:gridCol w="1247775"/>
                <a:gridCol w="1247775"/>
                <a:gridCol w="1247775"/>
                <a:gridCol w="1247775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  <a:latin typeface="Open Sans"/>
                        </a:rPr>
                        <a:t>세계 </a:t>
                      </a:r>
                      <a:r>
                        <a:rPr lang="en-US" altLang="ko-KR" b="1" dirty="0">
                          <a:effectLst/>
                          <a:latin typeface="Open Sans"/>
                        </a:rPr>
                        <a:t>4</a:t>
                      </a:r>
                      <a:r>
                        <a:rPr lang="ko-KR" altLang="en-US" b="1" dirty="0">
                          <a:effectLst/>
                          <a:latin typeface="Open Sans"/>
                        </a:rPr>
                        <a:t>대 전자제품 박람회</a:t>
                      </a:r>
                      <a:endParaRPr lang="ko-KR" altLang="en-US" dirty="0">
                        <a:effectLst/>
                        <a:latin typeface="Open Sans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none" strike="noStrike" dirty="0">
                          <a:solidFill>
                            <a:srgbClr val="0275D8"/>
                          </a:solidFill>
                          <a:effectLst/>
                          <a:latin typeface="Open Sans"/>
                          <a:hlinkClick r:id="rId2" tooltip="CES"/>
                        </a:rPr>
                        <a:t>CES</a:t>
                      </a:r>
                      <a:endParaRPr lang="en-US" dirty="0">
                        <a:effectLst/>
                        <a:latin typeface="Open Sans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solidFill>
                            <a:srgbClr val="0275D8"/>
                          </a:solidFill>
                          <a:effectLst/>
                          <a:latin typeface="Open Sans"/>
                          <a:hlinkClick r:id="rId3" tooltip="MWC"/>
                        </a:rPr>
                        <a:t>MWC</a:t>
                      </a:r>
                      <a:endParaRPr lang="en-US">
                        <a:effectLst/>
                        <a:latin typeface="Open Sans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solidFill>
                            <a:srgbClr val="0275D8"/>
                          </a:solidFill>
                          <a:effectLst/>
                          <a:latin typeface="Open Sans"/>
                          <a:hlinkClick r:id="rId4" tooltip="IFA"/>
                        </a:rPr>
                        <a:t>IFA</a:t>
                      </a:r>
                      <a:endParaRPr lang="en-US">
                        <a:effectLst/>
                        <a:latin typeface="Open Sans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0275D8"/>
                          </a:solidFill>
                          <a:effectLst/>
                          <a:latin typeface="Open Sans"/>
                          <a:hlinkClick r:id="rId5" tooltip="CTIA 와이어리스"/>
                        </a:rPr>
                        <a:t>CTIA </a:t>
                      </a:r>
                      <a:r>
                        <a:rPr lang="ko-KR" altLang="en-US" u="none" strike="noStrike" dirty="0">
                          <a:solidFill>
                            <a:srgbClr val="0275D8"/>
                          </a:solidFill>
                          <a:effectLst/>
                          <a:latin typeface="Open Sans"/>
                          <a:hlinkClick r:id="rId5" tooltip="CTIA 와이어리스"/>
                        </a:rPr>
                        <a:t>와이어리스</a:t>
                      </a:r>
                      <a:endParaRPr lang="ko-KR" altLang="en-US" dirty="0">
                        <a:effectLst/>
                        <a:latin typeface="Open Sans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 descr="C:\Users\희동\Desktop\15_2학기\cse2016\CE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66037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여름방학 일본으로의 여행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컨트롤러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편의를 증대시킨 게임산업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일본에서의 </a:t>
            </a:r>
            <a:r>
              <a:rPr lang="ko-KR" altLang="en-US" dirty="0" smtClean="0"/>
              <a:t>경험</a:t>
            </a:r>
            <a:endParaRPr lang="ko-KR" altLang="en-US" dirty="0"/>
          </a:p>
        </p:txBody>
      </p:sp>
      <p:pic>
        <p:nvPicPr>
          <p:cNvPr id="3073" name="Picture 1" descr="C:\Users\희동\Desktop\15_2학기\cse2016\144481321750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90280"/>
            <a:ext cx="6588224" cy="3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전략형</a:t>
            </a:r>
            <a:r>
              <a:rPr lang="ko-KR" altLang="en-US" dirty="0" smtClean="0"/>
              <a:t> 카드게임</a:t>
            </a:r>
            <a:endParaRPr lang="ko-KR" altLang="en-US" dirty="0"/>
          </a:p>
        </p:txBody>
      </p:sp>
      <p:pic>
        <p:nvPicPr>
          <p:cNvPr id="4098" name="Picture 2" descr="C:\Users\희동\Desktop\15_2학기\cse2016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9436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4 </a:t>
            </a:r>
            <a:r>
              <a:rPr lang="ko-KR" altLang="en-US" dirty="0" smtClean="0"/>
              <a:t>실시간 대전게임</a:t>
            </a:r>
            <a:endParaRPr lang="ko-KR" altLang="en-US" dirty="0"/>
          </a:p>
        </p:txBody>
      </p:sp>
      <p:pic>
        <p:nvPicPr>
          <p:cNvPr id="5122" name="Picture 2" descr="C:\Users\희동\Desktop\15_2학기\cse2016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2008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99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게임센터의 모습</a:t>
            </a:r>
            <a:endParaRPr lang="ko-KR" altLang="en-US" dirty="0"/>
          </a:p>
        </p:txBody>
      </p:sp>
      <p:pic>
        <p:nvPicPr>
          <p:cNvPr id="6146" name="Picture 2" descr="C:\Users\희동\Desktop\15_2학기\cse2016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86419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전자제품 박람회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새로운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사람을 만날 수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기존에 없던 경험을 통한 방향결정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얻고자 </a:t>
            </a:r>
            <a:r>
              <a:rPr lang="ko-KR" altLang="en-US" dirty="0" smtClean="0"/>
              <a:t>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181</TotalTime>
  <Words>89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눈금</vt:lpstr>
      <vt:lpstr>CES 2016</vt:lpstr>
      <vt:lpstr>목차</vt:lpstr>
      <vt:lpstr>1.CES 2016이란?</vt:lpstr>
      <vt:lpstr>2. 일본에서의 경험</vt:lpstr>
      <vt:lpstr>전략형 카드게임</vt:lpstr>
      <vt:lpstr>4 vs 4 실시간 대전게임</vt:lpstr>
      <vt:lpstr>실제 게임센터의 모습</vt:lpstr>
      <vt:lpstr>3.확장, 얻고자 하는 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2016 자소서 </dc:title>
  <dc:creator>유희동</dc:creator>
  <cp:lastModifiedBy>유희동</cp:lastModifiedBy>
  <cp:revision>11</cp:revision>
  <dcterms:created xsi:type="dcterms:W3CDTF">2015-10-13T09:33:23Z</dcterms:created>
  <dcterms:modified xsi:type="dcterms:W3CDTF">2015-10-14T09:51:08Z</dcterms:modified>
</cp:coreProperties>
</file>