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4" r:id="rId4"/>
    <p:sldId id="273" r:id="rId5"/>
    <p:sldId id="285" r:id="rId6"/>
    <p:sldId id="275" r:id="rId7"/>
    <p:sldId id="276" r:id="rId8"/>
    <p:sldId id="279" r:id="rId9"/>
    <p:sldId id="277" r:id="rId10"/>
    <p:sldId id="282" r:id="rId11"/>
    <p:sldId id="278" r:id="rId12"/>
    <p:sldId id="283" r:id="rId13"/>
    <p:sldId id="284" r:id="rId14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2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542EA4E-CC78-418D-912F-D1807B879825}" type="datetimeFigureOut">
              <a:rPr lang="ko-KR" altLang="en-US" smtClean="0"/>
              <a:t>2015-05-25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289E89-575C-492C-8EE0-AE8F255A5B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EA4E-CC78-418D-912F-D1807B879825}" type="datetimeFigureOut">
              <a:rPr lang="ko-KR" altLang="en-US" smtClean="0"/>
              <a:t>2015-05-25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9E89-575C-492C-8EE0-AE8F255A5B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542EA4E-CC78-418D-912F-D1807B879825}" type="datetimeFigureOut">
              <a:rPr lang="ko-KR" altLang="en-US" smtClean="0"/>
              <a:t>2015-05-25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8289E89-575C-492C-8EE0-AE8F255A5B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EA4E-CC78-418D-912F-D1807B879825}" type="datetimeFigureOut">
              <a:rPr lang="ko-KR" altLang="en-US" smtClean="0"/>
              <a:t>2015-05-25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289E89-575C-492C-8EE0-AE8F255A5B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EA4E-CC78-418D-912F-D1807B879825}" type="datetimeFigureOut">
              <a:rPr lang="ko-KR" altLang="en-US" smtClean="0"/>
              <a:t>2015-05-25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8289E89-575C-492C-8EE0-AE8F255A5B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542EA4E-CC78-418D-912F-D1807B879825}" type="datetimeFigureOut">
              <a:rPr lang="ko-KR" altLang="en-US" smtClean="0"/>
              <a:t>2015-05-25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289E89-575C-492C-8EE0-AE8F255A5B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542EA4E-CC78-418D-912F-D1807B879825}" type="datetimeFigureOut">
              <a:rPr lang="ko-KR" altLang="en-US" smtClean="0"/>
              <a:t>2015-05-25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289E89-575C-492C-8EE0-AE8F255A5B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EA4E-CC78-418D-912F-D1807B879825}" type="datetimeFigureOut">
              <a:rPr lang="ko-KR" altLang="en-US" smtClean="0"/>
              <a:t>2015-05-25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289E89-575C-492C-8EE0-AE8F255A5B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EA4E-CC78-418D-912F-D1807B879825}" type="datetimeFigureOut">
              <a:rPr lang="ko-KR" altLang="en-US" smtClean="0"/>
              <a:t>2015-05-25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289E89-575C-492C-8EE0-AE8F255A5B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EA4E-CC78-418D-912F-D1807B879825}" type="datetimeFigureOut">
              <a:rPr lang="ko-KR" altLang="en-US" smtClean="0"/>
              <a:t>2015-05-25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289E89-575C-492C-8EE0-AE8F255A5B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542EA4E-CC78-418D-912F-D1807B879825}" type="datetimeFigureOut">
              <a:rPr lang="ko-KR" altLang="en-US" smtClean="0"/>
              <a:t>2015-05-25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8289E89-575C-492C-8EE0-AE8F255A5B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542EA4E-CC78-418D-912F-D1807B879825}" type="datetimeFigureOut">
              <a:rPr lang="ko-KR" altLang="en-US" smtClean="0"/>
              <a:t>2015-05-25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289E89-575C-492C-8EE0-AE8F255A5B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네트워크 프로그래밍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14. </a:t>
            </a:r>
            <a:r>
              <a:rPr lang="ko-KR" altLang="en-US" dirty="0" smtClean="0"/>
              <a:t>멀</a:t>
            </a:r>
            <a:r>
              <a:rPr lang="ko-KR" altLang="en-US" dirty="0"/>
              <a:t>티</a:t>
            </a:r>
            <a:r>
              <a:rPr lang="ko-KR" altLang="en-US" dirty="0" smtClean="0"/>
              <a:t>프로세스 </a:t>
            </a:r>
            <a:r>
              <a:rPr lang="ko-KR" altLang="en-US" dirty="0" smtClean="0"/>
              <a:t>기반의 </a:t>
            </a:r>
            <a:r>
              <a:rPr lang="ko-KR" altLang="en-US" dirty="0" smtClean="0"/>
              <a:t>서버구현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592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execl</a:t>
            </a:r>
            <a:r>
              <a:rPr lang="en-US" altLang="ko-KR" sz="2400" dirty="0"/>
              <a:t> </a:t>
            </a:r>
            <a:r>
              <a:rPr lang="ko-KR" altLang="en-US" sz="2400" dirty="0"/>
              <a:t>함수로 프로그램 실행하기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7504" y="1700808"/>
            <a:ext cx="48782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unistd.h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string.h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 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main(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argc</a:t>
            </a:r>
            <a:r>
              <a:rPr lang="en-US" altLang="ko-KR" dirty="0"/>
              <a:t>, char **</a:t>
            </a:r>
            <a:r>
              <a:rPr lang="en-US" altLang="ko-KR" dirty="0" err="1"/>
              <a:t>argv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("-- START %d--\n", </a:t>
            </a:r>
            <a:r>
              <a:rPr lang="en-US" altLang="ko-KR" dirty="0" err="1"/>
              <a:t>getpid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execl</a:t>
            </a:r>
            <a:r>
              <a:rPr lang="en-US" altLang="ko-KR" dirty="0"/>
              <a:t>("./exec_test","</a:t>
            </a:r>
            <a:r>
              <a:rPr lang="en-US" altLang="ko-KR" dirty="0" err="1"/>
              <a:t>exec_test</a:t>
            </a:r>
            <a:r>
              <a:rPr lang="en-US" altLang="ko-KR" dirty="0"/>
              <a:t>", NULL);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("-- END --\n");</a:t>
            </a:r>
          </a:p>
          <a:p>
            <a:r>
              <a:rPr lang="en-US" altLang="ko-KR" dirty="0"/>
              <a:t>	return 1;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80112" y="2808804"/>
            <a:ext cx="32403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argc</a:t>
            </a:r>
            <a:r>
              <a:rPr lang="en-US" altLang="ko-KR" dirty="0"/>
              <a:t>, char **</a:t>
            </a:r>
            <a:r>
              <a:rPr lang="en-US" altLang="ko-KR" dirty="0" err="1"/>
              <a:t>argv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getc</a:t>
            </a:r>
            <a:r>
              <a:rPr lang="en-US" altLang="ko-KR" dirty="0"/>
              <a:t>(</a:t>
            </a:r>
            <a:r>
              <a:rPr lang="en-US" altLang="ko-KR" dirty="0" err="1"/>
              <a:t>stdin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14127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command.c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184" y="217583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exec_test.c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Picture 5" descr="C:\Users\Choi\Downloads\Screenshot from 2013-04-18 14_53_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32176"/>
            <a:ext cx="753427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64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fork </a:t>
            </a:r>
            <a:r>
              <a:rPr lang="ko-KR" altLang="en-US" sz="2400" dirty="0" smtClean="0"/>
              <a:t>함수와 </a:t>
            </a:r>
            <a:r>
              <a:rPr lang="en-US" altLang="ko-KR" sz="2400" dirty="0" err="1" smtClean="0"/>
              <a:t>execl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함수로 </a:t>
            </a:r>
            <a:r>
              <a:rPr lang="ko-KR" altLang="en-US" sz="2400" dirty="0" smtClean="0"/>
              <a:t>새로운 프로그램 </a:t>
            </a:r>
            <a:r>
              <a:rPr lang="ko-KR" altLang="en-US" sz="2400" dirty="0"/>
              <a:t>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2852936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부모 프로세</a:t>
            </a:r>
            <a:r>
              <a:rPr lang="ko-KR" altLang="en-US" sz="1600" dirty="0"/>
              <a:t>스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635896" y="2852936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자식 프로세스</a:t>
            </a:r>
            <a:endParaRPr lang="ko-KR" altLang="en-US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804248" y="2852936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외부 프로그램 실행</a:t>
            </a:r>
            <a:endParaRPr lang="ko-KR" altLang="en-US" sz="1600" dirty="0"/>
          </a:p>
        </p:txBody>
      </p:sp>
      <p:cxnSp>
        <p:nvCxnSpPr>
          <p:cNvPr id="8" name="직선 화살표 연결선 7"/>
          <p:cNvCxnSpPr>
            <a:stCxn id="4" idx="3"/>
            <a:endCxn id="5" idx="1"/>
          </p:cNvCxnSpPr>
          <p:nvPr/>
        </p:nvCxnSpPr>
        <p:spPr>
          <a:xfrm>
            <a:off x="2195736" y="3212976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5220072" y="3212976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9752" y="269962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fork()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4088" y="267756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execl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94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04" y="7937"/>
            <a:ext cx="7076680" cy="6850063"/>
          </a:xfrm>
        </p:spPr>
      </p:pic>
      <p:sp>
        <p:nvSpPr>
          <p:cNvPr id="4" name="AutoShape 2" descr="https://mail-attachment.googleusercontent.com/attachment/?ui=2&amp;ik=b07442a9c1&amp;view=att&amp;th=13e1bbaac66a2a08&amp;attid=0.2&amp;disp=inline&amp;realattid=f_hfnisd2u1&amp;safe=1&amp;zw&amp;saduie=AG9B_P8Lee4O1qC5l0Ezy8_-Eb-D&amp;sadet=1366868637611&amp;sads=ldLYtj8CivcIN7dHqb0bJ4xMG78&amp;sadssc=1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582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37" y="2157412"/>
            <a:ext cx="6467475" cy="3381375"/>
          </a:xfrm>
        </p:spPr>
      </p:pic>
    </p:spTree>
    <p:extLst>
      <p:ext uri="{BB962C8B-B14F-4D97-AF65-F5344CB8AC3E}">
        <p14:creationId xmlns:p14="http://schemas.microsoft.com/office/powerpoint/2010/main" val="229111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프로세스 기반 다중접속 서버 모델 </a:t>
            </a:r>
            <a:endParaRPr lang="ko-KR" altLang="en-US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935042"/>
            <a:ext cx="429577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4935438"/>
            <a:ext cx="66960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5072066" y="3578116"/>
            <a:ext cx="3214710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핵심은 연결이 하나 생성될 때마다 프로세스를 생성해서 해당 클라이언트에 대해 서비스를 제공하는 것이다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  <a:endParaRPr lang="ko-KR" altLang="en-US" sz="13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4348" y="1577852"/>
            <a:ext cx="4357718" cy="424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프로세스 기반 다중접속 서버의 전형적인 모델</a:t>
            </a:r>
            <a:endParaRPr lang="ko-KR" altLang="en-US" sz="1700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363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fork </a:t>
            </a:r>
            <a:r>
              <a:rPr lang="ko-KR" altLang="en-US" sz="2400" dirty="0" smtClean="0"/>
              <a:t>함수호출을 통한 </a:t>
            </a:r>
            <a:r>
              <a:rPr lang="ko-KR" altLang="en-US" sz="2400" dirty="0" err="1" smtClean="0"/>
              <a:t>디스크립터의</a:t>
            </a:r>
            <a:r>
              <a:rPr lang="ko-KR" altLang="en-US" sz="2400" dirty="0" smtClean="0"/>
              <a:t> 복사</a:t>
            </a:r>
            <a:endParaRPr lang="ko-KR" altLang="en-US" sz="2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526394"/>
            <a:ext cx="3571900" cy="2302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4429124" y="5312608"/>
            <a:ext cx="4357718" cy="1237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하나의 소켓에 두 개의 파일 디스크립터가 존재하는 경우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두 파일 디스크립터 모두 종료되어야 해당 소켓 소멸 그래서 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fork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함수호출 후에는 서로에게 상관없는 파일 디스크립터를 종료한다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.</a:t>
            </a:r>
            <a:endParaRPr lang="ko-KR" altLang="en-US" sz="1400" b="1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4334070"/>
            <a:ext cx="3714776" cy="240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톱니 모양의 오른쪽 화살표 12"/>
          <p:cNvSpPr/>
          <p:nvPr/>
        </p:nvSpPr>
        <p:spPr>
          <a:xfrm rot="5400000">
            <a:off x="2339563" y="3865988"/>
            <a:ext cx="428628" cy="392909"/>
          </a:xfrm>
          <a:prstGeom prst="notched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29124" y="2955154"/>
            <a:ext cx="4357718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프로세스가 복사되는 경우 해당 프로세스에 의해 만들어진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소켓이 복사되는 게 아니고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파일 </a:t>
            </a:r>
            <a:r>
              <a:rPr lang="ko-KR" altLang="en-US" sz="1400" b="1" dirty="0" err="1" smtClean="0">
                <a:solidFill>
                  <a:srgbClr val="C00000"/>
                </a:solidFill>
                <a:latin typeface="+mn-ea"/>
              </a:rPr>
              <a:t>디스크립터가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 복사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610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다중접속 에코 서버의 구현</a:t>
            </a:r>
            <a:endParaRPr lang="ko-KR" alt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20186"/>
            <a:ext cx="5125614" cy="5038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오른쪽 중괄호 6"/>
          <p:cNvSpPr/>
          <p:nvPr/>
        </p:nvSpPr>
        <p:spPr>
          <a:xfrm rot="10800000" flipH="1">
            <a:off x="5500694" y="2091690"/>
            <a:ext cx="214314" cy="85725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15008" y="2306004"/>
            <a:ext cx="207170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클라이언트와 연결되면</a:t>
            </a:r>
            <a:endParaRPr lang="ko-KR" altLang="en-US" sz="1700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9" name="오른쪽 중괄호 8"/>
          <p:cNvSpPr/>
          <p:nvPr/>
        </p:nvSpPr>
        <p:spPr>
          <a:xfrm rot="10800000" flipH="1">
            <a:off x="2285984" y="3091822"/>
            <a:ext cx="71438" cy="214314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57422" y="3020384"/>
            <a:ext cx="235745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자식 프로세스를 생성해서</a:t>
            </a:r>
            <a:endParaRPr lang="ko-KR" altLang="en-US" sz="1700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1" name="오른쪽 중괄호 10"/>
          <p:cNvSpPr/>
          <p:nvPr/>
        </p:nvSpPr>
        <p:spPr>
          <a:xfrm rot="10800000" flipH="1">
            <a:off x="4786314" y="4163392"/>
            <a:ext cx="142876" cy="1714512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00628" y="4762285"/>
            <a:ext cx="20717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자식 프로세스가 서비스를 제공하게 한다</a:t>
            </a:r>
            <a:r>
              <a:rPr lang="en-US" altLang="ko-KR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1700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71736" y="1162996"/>
            <a:ext cx="3000396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err="1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echo_mpserv.c</a:t>
            </a:r>
            <a:r>
              <a:rPr lang="ko-KR" altLang="en-US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의 일부</a:t>
            </a:r>
            <a:endParaRPr lang="ko-KR" altLang="en-US" sz="1700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03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</a:t>
            </a:r>
            <a:r>
              <a:rPr lang="ko-KR" altLang="en-US" dirty="0" smtClean="0"/>
              <a:t>의 입출력 루틴 분할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85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입출력 루틴 분할의 이점과 의미</a:t>
            </a:r>
            <a:endParaRPr lang="ko-KR" altLang="en-US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627733"/>
            <a:ext cx="3829047" cy="225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4572000" y="2570168"/>
            <a:ext cx="3929090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입력을 담당하는 프로세스와 출력을 담당하는 프로세스를 각각 생성하면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입력과 출력을 각각 별도로 진행시킬 수 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4270940"/>
            <a:ext cx="3714776" cy="211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4572000" y="5588965"/>
            <a:ext cx="3929090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입출력 루틴을 분할하면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보내고 받는 구조가 아니라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이 둘이 동시에 진행 가능하다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154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에코 클라이언트의 입출력 분할의 예</a:t>
            </a:r>
            <a:endParaRPr lang="ko-KR" altLang="en-US" sz="24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712774"/>
            <a:ext cx="60483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129943"/>
            <a:ext cx="3857652" cy="446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899592" y="3717032"/>
            <a:ext cx="3000396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err="1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echo_mpclient.c</a:t>
            </a:r>
            <a:r>
              <a:rPr lang="ko-KR" altLang="en-US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의 일부</a:t>
            </a:r>
            <a:endParaRPr lang="ko-KR" altLang="en-US" sz="1700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44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execl</a:t>
            </a:r>
            <a:r>
              <a:rPr lang="en-US" altLang="ko-KR" sz="2400" dirty="0"/>
              <a:t> </a:t>
            </a:r>
            <a:r>
              <a:rPr lang="ko-KR" altLang="en-US" sz="2400" dirty="0"/>
              <a:t>함수로 프로그램 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en-US" altLang="ko-KR" sz="2000" dirty="0" smtClean="0"/>
              <a:t>path: </a:t>
            </a:r>
            <a:r>
              <a:rPr lang="ko-KR" altLang="en-US" sz="2000" dirty="0" smtClean="0"/>
              <a:t>경로를 포함한 실행 프로그램의 이름</a:t>
            </a:r>
            <a:endParaRPr lang="en-US" altLang="ko-KR" sz="2000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sz="2000" dirty="0" err="1" smtClean="0"/>
              <a:t>arg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프로그램 실행 인자</a:t>
            </a: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11560" y="1628800"/>
            <a:ext cx="7551368" cy="17281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#include &lt;</a:t>
            </a:r>
            <a:r>
              <a:rPr lang="en-US" altLang="ko-KR" sz="2400" dirty="0" err="1"/>
              <a:t>unistd.h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execl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char * path, 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char * </a:t>
            </a:r>
            <a:r>
              <a:rPr lang="en-US" altLang="ko-KR" sz="2400" dirty="0" err="1"/>
              <a:t>arg</a:t>
            </a:r>
            <a:r>
              <a:rPr lang="en-US" altLang="ko-KR" sz="2400" dirty="0"/>
              <a:t>, …);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049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execl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함수로 프로그램 실행하기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fork : </a:t>
            </a:r>
            <a:r>
              <a:rPr lang="ko-KR" altLang="en-US" sz="2000" dirty="0"/>
              <a:t>새로운 프로세스의 생성이 아닌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복사</a:t>
            </a:r>
            <a:r>
              <a:rPr lang="ko-KR" altLang="en-US" sz="2000" dirty="0"/>
              <a:t>임</a:t>
            </a:r>
          </a:p>
          <a:p>
            <a:r>
              <a:rPr lang="en-US" altLang="ko-KR" sz="2000" dirty="0"/>
              <a:t>exec</a:t>
            </a:r>
            <a:r>
              <a:rPr lang="ko-KR" altLang="en-US" sz="2000" dirty="0"/>
              <a:t>관련 계열 함수로 프로그램을 실행</a:t>
            </a:r>
          </a:p>
          <a:p>
            <a:pPr lvl="1"/>
            <a:r>
              <a:rPr lang="ko-KR" altLang="en-US" sz="1800" dirty="0" smtClean="0"/>
              <a:t>새로운 </a:t>
            </a:r>
            <a:r>
              <a:rPr lang="ko-KR" altLang="en-US" sz="1800" dirty="0"/>
              <a:t>프로세스를 만들지 않고</a:t>
            </a:r>
            <a:r>
              <a:rPr lang="en-US" altLang="ko-KR" sz="1800" dirty="0"/>
              <a:t>, </a:t>
            </a:r>
            <a:r>
              <a:rPr lang="ko-KR" altLang="en-US" sz="1800" dirty="0"/>
              <a:t>원래의 프로세스 이미지를 덮어씀</a:t>
            </a:r>
          </a:p>
        </p:txBody>
      </p:sp>
    </p:spTree>
    <p:extLst>
      <p:ext uri="{BB962C8B-B14F-4D97-AF65-F5344CB8AC3E}">
        <p14:creationId xmlns:p14="http://schemas.microsoft.com/office/powerpoint/2010/main" val="1309717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991</TotalTime>
  <Words>262</Words>
  <Application>Microsoft Office PowerPoint</Application>
  <PresentationFormat>화면 슬라이드 쇼(4:3)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가을</vt:lpstr>
      <vt:lpstr>네트워크 프로그래밍</vt:lpstr>
      <vt:lpstr>프로세스 기반 다중접속 서버 모델 </vt:lpstr>
      <vt:lpstr>fork 함수호출을 통한 디스크립터의 복사</vt:lpstr>
      <vt:lpstr>다중접속 에코 서버의 구현</vt:lpstr>
      <vt:lpstr>TCP의 입출력 루틴 분할</vt:lpstr>
      <vt:lpstr>입출력 루틴 분할의 이점과 의미</vt:lpstr>
      <vt:lpstr>에코 클라이언트의 입출력 분할의 예</vt:lpstr>
      <vt:lpstr>execl 함수로 프로그램 실행하기</vt:lpstr>
      <vt:lpstr>execl 함수로 프로그램 실행하기</vt:lpstr>
      <vt:lpstr>execl 함수로 프로그램 실행하기</vt:lpstr>
      <vt:lpstr>fork 함수와 execl 함수로 새로운 프로그램 실행하기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09. 멀티 프로세스 소켓 프로그래밍</dc:title>
  <dc:creator>Choi</dc:creator>
  <cp:lastModifiedBy>iamjwchoi</cp:lastModifiedBy>
  <cp:revision>54</cp:revision>
  <cp:lastPrinted>2013-04-14T23:22:01Z</cp:lastPrinted>
  <dcterms:created xsi:type="dcterms:W3CDTF">2013-04-11T03:46:00Z</dcterms:created>
  <dcterms:modified xsi:type="dcterms:W3CDTF">2015-05-25T08:35:42Z</dcterms:modified>
</cp:coreProperties>
</file>