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7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62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6E02A-163E-4001-8866-8C1F00364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FD59E4-4D9C-4475-BB8E-394861936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D3603-FE85-4D4E-9F57-2A60051A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7D57-9FC4-4380-959E-4615FDBD75A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B6DE6-C720-41F8-BA58-C77F7864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189D5-DAA4-487E-BD12-CEC7E27B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02EF-8EBC-40FB-8687-CAFA94112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1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B760D-7D89-4971-B783-B3D0C2B9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AF9220-A606-40B7-AEFA-DC2FCBB98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17DA05-7F55-431B-A02A-D6497D26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7D57-9FC4-4380-959E-4615FDBD75A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3056F3-8E35-4B67-B5BE-C29A3571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A510FF-89EF-40CA-B3AC-1E2A0A12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02EF-8EBC-40FB-8687-CAFA94112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39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904920-9ABC-4430-A81D-B6DA3C58F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F1A83D-CF03-4BF6-8046-34B059813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8E2DF-3155-47FD-A202-6DF6CAEE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7D57-9FC4-4380-959E-4615FDBD75A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363DB-10E3-44A5-A1C3-6F5D3405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5F41D-0049-4754-B186-27475884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02EF-8EBC-40FB-8687-CAFA94112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58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61239-0E3D-442A-8BBF-7627451A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A7B01-8F67-4DBD-8A6F-0EC7AE82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C9314-DB8A-48BF-AD4C-3CF16309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7D57-9FC4-4380-959E-4615FDBD75A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9B3FA-84E2-4C00-BE1F-039D82CD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3038C-BE9D-4087-9C51-D867AB4E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02EF-8EBC-40FB-8687-CAFA94112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92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0F09C-8101-4B1A-B40C-1F252751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1F682-D2B3-4CA1-AA03-86B111FC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1E068-B62F-438E-9BD9-817E70FB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7D57-9FC4-4380-959E-4615FDBD75A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B225F-948E-45F5-9FF8-8D4C8CA4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C0A83-1085-41F2-AEB1-460B4B55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02EF-8EBC-40FB-8687-CAFA94112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11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6B56D-A017-46AE-9B39-D77D0EBF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7009A-C513-4653-9F3F-BE86542EC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42A130-9816-4706-861F-E1FBC404B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CC1AA6-5F09-488F-A43B-97D6F57D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7D57-9FC4-4380-959E-4615FDBD75A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5F7B3C-1BFB-41E9-A524-11000756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D12A4-C8C9-4ADC-9960-120DEFB4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02EF-8EBC-40FB-8687-CAFA94112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95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54EAE-7C90-4F45-BDB6-47E51DB4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289052-C9D6-420D-9AC9-49E96774F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6BC4B6-19E6-4405-B629-8FD40E43E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F18DD6-A412-4634-83F9-9D36BDC4C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FC3F32-987F-4837-8C72-869B64430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734693-3123-4856-BB52-5B768CCD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7D57-9FC4-4380-959E-4615FDBD75A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FD6A03-C03D-40EE-9135-A539FC52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2535AA-A9F8-413C-96E2-84D03E80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02EF-8EBC-40FB-8687-CAFA94112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3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9F5FE-A612-4BD7-8676-C76A3B6F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30D253-1E56-4379-B2E6-499F7490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7D57-9FC4-4380-959E-4615FDBD75A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46ADAB-8956-42D3-9995-A1089300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ECF05B-82B8-4F1D-B132-3FCE979E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02EF-8EBC-40FB-8687-CAFA94112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52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B79F1F-5AED-4F4E-BA93-F08682B6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7D57-9FC4-4380-959E-4615FDBD75A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7E217F-6C5B-4E62-B1DA-019473AF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EDF59F-0CE6-42D2-AAFB-8CBCEF7E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02EF-8EBC-40FB-8687-CAFA94112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89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B7F44-D255-4A96-B298-B534165B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D6223-BFE3-4ECB-8B96-543637F99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BD594B-1426-4D6A-B8B8-FAFABABCF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E699A4-73DE-458B-B33A-B1C03287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7D57-9FC4-4380-959E-4615FDBD75A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415364-62D2-4865-9F8A-B87B288E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6B640E-F3CC-4C9E-BB4C-77FFA7D2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02EF-8EBC-40FB-8687-CAFA94112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15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61906-A98A-415B-A557-52542DB97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185504-B10E-4A83-80C5-B535C1441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198904-825C-436B-B92C-79C552408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14789-985A-403E-ADDC-FD5FC32E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7D57-9FC4-4380-959E-4615FDBD75A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59B93B-EF1E-424E-9B5E-9F3DE17A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763DD6-8CB1-4C39-B557-568CC973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02EF-8EBC-40FB-8687-CAFA94112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41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8B6AF4-CB21-4350-B4F7-CB39FB7E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88E3DF-DF34-4A89-80CE-2A057A44F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5ECDF-BAD8-4092-9013-BA9C85EE5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07D57-9FC4-4380-959E-4615FDBD75A2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30513-B0A4-46D0-BAAF-CAC19A17B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E0028-7456-45DA-94D4-542F32BF7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702EF-8EBC-40FB-8687-CAFA94112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62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FD43B-C489-4A32-9A52-C9488437E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机舱总成排程及派工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29DAAA-53A6-46E6-980F-F05D262944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报表程序使用说明</a:t>
            </a:r>
          </a:p>
        </p:txBody>
      </p:sp>
    </p:spTree>
    <p:extLst>
      <p:ext uri="{BB962C8B-B14F-4D97-AF65-F5344CB8AC3E}">
        <p14:creationId xmlns:p14="http://schemas.microsoft.com/office/powerpoint/2010/main" val="400780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4C5A5-A6E4-4804-B489-507DC3FB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  <a:r>
              <a:rPr lang="en-US" altLang="zh-CN" dirty="0"/>
              <a:t>(</a:t>
            </a:r>
            <a:r>
              <a:rPr lang="zh-CN" altLang="en-US" dirty="0"/>
              <a:t>导出结果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A8D3BC-E865-4697-8CFE-0AB136565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输出文档内容如下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A74F7C-970F-43E6-BA18-B0B5ACD4D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898" y="2283573"/>
            <a:ext cx="5434203" cy="344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0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17203-0906-4F37-AE7E-5D0E51EE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48373-8C12-4361-B324-79F71C68A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因程序开发时间有限</a:t>
            </a:r>
            <a:r>
              <a:rPr lang="en-US" altLang="zh-CN" dirty="0"/>
              <a:t>, </a:t>
            </a:r>
            <a:r>
              <a:rPr lang="zh-CN" altLang="en-US" dirty="0"/>
              <a:t>可能会有部分逻辑考虑不够周全</a:t>
            </a:r>
            <a:r>
              <a:rPr lang="en-US" altLang="zh-CN" dirty="0"/>
              <a:t>, </a:t>
            </a:r>
            <a:r>
              <a:rPr lang="zh-CN" altLang="en-US" dirty="0"/>
              <a:t>如使用过程中发现程序并不能很好计算出结果</a:t>
            </a:r>
            <a:r>
              <a:rPr lang="en-US" altLang="zh-CN" dirty="0"/>
              <a:t>, </a:t>
            </a:r>
            <a:r>
              <a:rPr lang="zh-CN" altLang="en-US" dirty="0"/>
              <a:t>请联系</a:t>
            </a:r>
            <a:r>
              <a:rPr lang="en-US" altLang="zh-CN" dirty="0"/>
              <a:t>IT</a:t>
            </a:r>
            <a:r>
              <a:rPr lang="zh-CN" altLang="en-US" dirty="0"/>
              <a:t>部张明明</a:t>
            </a:r>
            <a:r>
              <a:rPr lang="en-US" altLang="zh-CN" dirty="0"/>
              <a:t>(</a:t>
            </a:r>
            <a:r>
              <a:rPr lang="zh-CN" altLang="en-US" dirty="0"/>
              <a:t>手机</a:t>
            </a:r>
            <a:r>
              <a:rPr lang="en-US" altLang="zh-CN" dirty="0"/>
              <a:t>: 15003163531)</a:t>
            </a:r>
            <a:r>
              <a:rPr lang="zh-CN" altLang="en-US" dirty="0"/>
              <a:t>解决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71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5FD26-5732-4AE2-B968-C700603C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程序界面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41F1D0A-3C89-41D1-A4AF-51034C8DE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2230" y="1825625"/>
            <a:ext cx="57675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5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7ACA-97F6-46A4-B87B-2B136222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  <a:r>
              <a:rPr lang="en-US" altLang="zh-CN" dirty="0"/>
              <a:t>(</a:t>
            </a:r>
            <a:r>
              <a:rPr lang="zh-CN" altLang="en-US" dirty="0"/>
              <a:t>维护主数据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AFEB41-8C8E-47A6-A993-EF8046434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如下图所示</a:t>
            </a:r>
            <a:r>
              <a:rPr lang="en-US" altLang="zh-CN" dirty="0"/>
              <a:t>, </a:t>
            </a:r>
            <a:r>
              <a:rPr lang="zh-CN" altLang="en-US" dirty="0"/>
              <a:t>在程序根目录中找到</a:t>
            </a:r>
            <a:r>
              <a:rPr lang="en-US" altLang="zh-CN" dirty="0"/>
              <a:t>”</a:t>
            </a:r>
            <a:r>
              <a:rPr lang="zh-CN" altLang="en-US" dirty="0"/>
              <a:t>机舱总成排程及派工主数据</a:t>
            </a:r>
            <a:r>
              <a:rPr lang="en-US" altLang="zh-CN" dirty="0"/>
              <a:t>.</a:t>
            </a:r>
            <a:r>
              <a:rPr lang="en-US" altLang="zh-CN" dirty="0" err="1"/>
              <a:t>xls</a:t>
            </a:r>
            <a:r>
              <a:rPr lang="en-US" altLang="zh-CN" dirty="0"/>
              <a:t>”, </a:t>
            </a:r>
            <a:r>
              <a:rPr lang="zh-CN" altLang="en-US" dirty="0"/>
              <a:t>按照该文档格式填写程序计算主数据</a:t>
            </a:r>
            <a:r>
              <a:rPr lang="en-US" altLang="zh-CN" dirty="0"/>
              <a:t>;</a:t>
            </a:r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6BDA0C-9752-4107-BD18-E4BC4E95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65" y="2700527"/>
            <a:ext cx="6301669" cy="374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3054F-0C21-4582-8571-55987500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  <a:r>
              <a:rPr lang="en-US" altLang="zh-CN" dirty="0"/>
              <a:t>(</a:t>
            </a:r>
            <a:r>
              <a:rPr lang="zh-CN" altLang="en-US" dirty="0"/>
              <a:t>维护主数据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6A679D-EB68-49B6-8BCE-A5BE9920A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工步序号需要特别注意</a:t>
            </a:r>
            <a:r>
              <a:rPr lang="en-US" altLang="zh-CN" dirty="0"/>
              <a:t>: </a:t>
            </a:r>
            <a:r>
              <a:rPr lang="zh-CN" altLang="en-US" dirty="0"/>
              <a:t>对于工序中存在并行工步组的</a:t>
            </a:r>
            <a:r>
              <a:rPr lang="en-US" altLang="zh-CN" dirty="0"/>
              <a:t>, </a:t>
            </a:r>
            <a:r>
              <a:rPr lang="zh-CN" altLang="en-US" dirty="0"/>
              <a:t>需要用该栏进行区分</a:t>
            </a:r>
            <a:r>
              <a:rPr lang="en-US" altLang="zh-CN" dirty="0"/>
              <a:t>, 1~99</a:t>
            </a:r>
            <a:r>
              <a:rPr lang="zh-CN" altLang="en-US" dirty="0"/>
              <a:t>为并行</a:t>
            </a:r>
            <a:r>
              <a:rPr lang="en-US" altLang="zh-CN" dirty="0"/>
              <a:t>1</a:t>
            </a:r>
            <a:r>
              <a:rPr lang="zh-CN" altLang="en-US" dirty="0"/>
              <a:t>工步组</a:t>
            </a:r>
            <a:r>
              <a:rPr lang="en-US" altLang="zh-CN" dirty="0"/>
              <a:t>, 101~199</a:t>
            </a:r>
            <a:r>
              <a:rPr lang="zh-CN" altLang="en-US" dirty="0"/>
              <a:t>为并行</a:t>
            </a:r>
            <a:r>
              <a:rPr lang="en-US" altLang="zh-CN" dirty="0"/>
              <a:t>2</a:t>
            </a:r>
            <a:r>
              <a:rPr lang="zh-CN" altLang="en-US" dirty="0"/>
              <a:t>工步组</a:t>
            </a:r>
            <a:r>
              <a:rPr lang="en-US" altLang="zh-CN" dirty="0"/>
              <a:t>, </a:t>
            </a:r>
            <a:r>
              <a:rPr lang="zh-CN" altLang="en-US" dirty="0"/>
              <a:t>如下图所示</a:t>
            </a:r>
            <a:r>
              <a:rPr lang="en-US" altLang="zh-CN" dirty="0"/>
              <a:t>;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9CF9E7-0928-4E78-A2E6-F10EB32CD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802" y="3075709"/>
            <a:ext cx="7050395" cy="29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4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C5C47-4D09-4204-8B9C-98923B9D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  <a:r>
              <a:rPr lang="en-US" altLang="zh-CN" dirty="0"/>
              <a:t>(</a:t>
            </a:r>
            <a:r>
              <a:rPr lang="zh-CN" altLang="en-US" dirty="0"/>
              <a:t>导入主数据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D9D64E-7A50-410C-8574-D80FD2417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打开主程序“机舱总成排程及派工</a:t>
            </a:r>
            <a:r>
              <a:rPr lang="en-US" altLang="zh-CN" dirty="0"/>
              <a:t>.exe</a:t>
            </a:r>
            <a:r>
              <a:rPr lang="zh-CN" altLang="en-US" dirty="0"/>
              <a:t>”</a:t>
            </a:r>
            <a:r>
              <a:rPr lang="en-US" altLang="zh-CN" dirty="0"/>
              <a:t>, </a:t>
            </a:r>
            <a:r>
              <a:rPr lang="zh-CN" altLang="en-US" dirty="0"/>
              <a:t>点击          按钮</a:t>
            </a:r>
            <a:r>
              <a:rPr lang="en-US" altLang="zh-CN" dirty="0"/>
              <a:t>, </a:t>
            </a:r>
            <a:r>
              <a:rPr lang="zh-CN" altLang="en-US" dirty="0"/>
              <a:t>选择主数据所在路径</a:t>
            </a:r>
            <a:r>
              <a:rPr lang="en-US" altLang="zh-CN" dirty="0"/>
              <a:t>, </a:t>
            </a:r>
            <a:r>
              <a:rPr lang="zh-CN" altLang="en-US" dirty="0"/>
              <a:t>点击           按钮</a:t>
            </a:r>
            <a:r>
              <a:rPr lang="en-US" altLang="zh-CN" dirty="0"/>
              <a:t>;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F40E74-A6A0-4E39-B034-4B9C608BB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128" y="1865566"/>
            <a:ext cx="942975" cy="371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A4B6C21-ACD8-4865-A9D9-1003793D0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775" y="2733833"/>
            <a:ext cx="4462449" cy="33667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13CFF19-3AFA-452D-A8A4-14E5249EC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063" y="2265521"/>
            <a:ext cx="9239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4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819BD-BA0D-48EC-896D-9FC42263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  <a:r>
              <a:rPr lang="en-US" altLang="zh-CN" dirty="0"/>
              <a:t>(</a:t>
            </a:r>
            <a:r>
              <a:rPr lang="zh-CN" altLang="en-US" dirty="0"/>
              <a:t>导入主数据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F3554E-412F-47FB-9851-0F5EFF95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主数据界面如下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C6E147-C747-4233-AB12-D1A453887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972" y="2267455"/>
            <a:ext cx="5016056" cy="378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0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7DB5D-0BA9-476A-96C1-3B973AE6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  <a:r>
              <a:rPr lang="en-US" altLang="zh-CN" dirty="0"/>
              <a:t>(</a:t>
            </a:r>
            <a:r>
              <a:rPr lang="zh-CN" altLang="en-US" dirty="0"/>
              <a:t>输入查询条件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314C9B-E13A-435D-8DF7-75EFAAF9D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输入参数后点击           按钮</a:t>
            </a:r>
            <a:r>
              <a:rPr lang="en-US" altLang="zh-CN" dirty="0"/>
              <a:t>;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29576C-2DA5-4894-8A81-91CC41B39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651" y="1877758"/>
            <a:ext cx="962025" cy="371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671D996-BB40-4E14-A094-FB33D8456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135" y="2301366"/>
            <a:ext cx="5037730" cy="380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1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A0C3B-67B1-4937-9281-7FBDE235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  <a:r>
              <a:rPr lang="en-US" altLang="zh-CN" dirty="0"/>
              <a:t>(</a:t>
            </a:r>
            <a:r>
              <a:rPr lang="zh-CN" altLang="en-US" dirty="0"/>
              <a:t>查询结果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61ACBC-B1A7-4136-87F2-66DAD1A84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报表结果如下图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EFE2B8-BF62-4D3C-856E-9FC3D3773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60" y="2302968"/>
            <a:ext cx="4957079" cy="373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1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4204C-54FE-4678-ACCB-017AF9D8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  <a:r>
              <a:rPr lang="en-US" altLang="zh-CN" dirty="0"/>
              <a:t>(</a:t>
            </a:r>
            <a:r>
              <a:rPr lang="zh-CN" altLang="en-US" dirty="0"/>
              <a:t>结果导出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48716A-4C1B-4945-902B-DCB4523D8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           按钮</a:t>
            </a:r>
            <a:r>
              <a:rPr lang="en-US" altLang="zh-CN" dirty="0"/>
              <a:t>, </a:t>
            </a:r>
            <a:r>
              <a:rPr lang="zh-CN" altLang="en-US" dirty="0"/>
              <a:t>选择导出路径</a:t>
            </a:r>
            <a:r>
              <a:rPr lang="en-US" altLang="zh-CN" dirty="0"/>
              <a:t>;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5F4B25-CA49-4A2B-B4B8-9B825C33C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902" y="1870900"/>
            <a:ext cx="981075" cy="409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F87629-4A29-4202-961B-F45042F7E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330" y="2463355"/>
            <a:ext cx="4855339" cy="366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0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242</Words>
  <Application>Microsoft Office PowerPoint</Application>
  <PresentationFormat>宽屏</PresentationFormat>
  <Paragraphs>21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机舱总成排程及派工</vt:lpstr>
      <vt:lpstr>程序界面(一)</vt:lpstr>
      <vt:lpstr>使用方法(维护主数据)</vt:lpstr>
      <vt:lpstr>使用方法(维护主数据)</vt:lpstr>
      <vt:lpstr>使用方法(导入主数据)</vt:lpstr>
      <vt:lpstr>使用方法(导入主数据)</vt:lpstr>
      <vt:lpstr>使用方法(输入查询条件)</vt:lpstr>
      <vt:lpstr>使用方法(查询结果)</vt:lpstr>
      <vt:lpstr>使用方法(结果导出)</vt:lpstr>
      <vt:lpstr>使用方法(导出结果)</vt:lpstr>
      <vt:lpstr>附注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机舱总成排程及派工</dc:title>
  <dc:creator>zhangmingming</dc:creator>
  <cp:lastModifiedBy>zhangmingming</cp:lastModifiedBy>
  <cp:revision>10</cp:revision>
  <dcterms:created xsi:type="dcterms:W3CDTF">2018-03-30T08:19:29Z</dcterms:created>
  <dcterms:modified xsi:type="dcterms:W3CDTF">2018-04-02T03:28:52Z</dcterms:modified>
</cp:coreProperties>
</file>