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57" r:id="rId6"/>
    <p:sldId id="271" r:id="rId7"/>
    <p:sldId id="265" r:id="rId8"/>
    <p:sldId id="266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50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4417-BBEB-E54F-BC84-9D84175AB96C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5BFA-F62D-264E-B1E1-E9370140B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Put id and class for</a:t>
            </a:r>
            <a:r>
              <a:rPr lang="en-US" baseline="0" dirty="0" smtClean="0"/>
              <a:t> each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r>
              <a:rPr lang="en-US" baseline="0" dirty="0" smtClean="0"/>
              <a:t> should match specific seat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r>
              <a:rPr lang="en-US" baseline="0" dirty="0" smtClean="0"/>
              <a:t>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5BFA-F62D-264E-B1E1-E9370140B0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8CAEFE8-2FAD-E147-BC20-FCF4D759D23B}" type="datetimeFigureOut">
              <a:rPr lang="en-US" smtClean="0"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DB26AA8-648A-E945-B443-B85039BA1C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App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Populate names in alphabetical order.</a:t>
            </a:r>
            <a:br>
              <a:rPr lang="en-US" dirty="0"/>
            </a:br>
            <a:r>
              <a:rPr lang="en-US" dirty="0"/>
              <a:t>Tentative Goals for </a:t>
            </a:r>
            <a:r>
              <a:rPr lang="en-US" dirty="0" smtClean="0"/>
              <a:t>Random Groups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Allow for user to select groups of 2, 3, 4, 5, or 6,</a:t>
            </a:r>
          </a:p>
          <a:p>
            <a:r>
              <a:rPr lang="en-US" dirty="0" smtClean="0"/>
              <a:t>2. Allow for random generation of groups</a:t>
            </a:r>
          </a:p>
          <a:p>
            <a:r>
              <a:rPr lang="en-US" dirty="0" smtClean="0"/>
              <a:t>3. Allow for clear button to clear groups. </a:t>
            </a:r>
          </a:p>
          <a:p>
            <a:r>
              <a:rPr lang="en-US" dirty="0" smtClean="0"/>
              <a:t>4. Allow for seats to match with button color.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 App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This app aims at helping teachers automate student seating based on behavior and student needs.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712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pic>
        <p:nvPicPr>
          <p:cNvPr id="6" name="Content Placeholder 5" descr="01mai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5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1 will establish teacher desk orientation and classroom arrangement template</a:t>
            </a:r>
          </a:p>
          <a:p>
            <a:r>
              <a:rPr lang="en-US" dirty="0" smtClean="0"/>
              <a:t>Time of completion half a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2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 Random Seating</a:t>
            </a:r>
            <a:endParaRPr lang="en-US" dirty="0"/>
          </a:p>
        </p:txBody>
      </p:sp>
      <p:pic>
        <p:nvPicPr>
          <p:cNvPr id="7" name="Content Placeholder 6" descr="02randomseat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4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Seating button will randomize students.</a:t>
            </a:r>
          </a:p>
          <a:p>
            <a:r>
              <a:rPr lang="en-US" dirty="0" smtClean="0"/>
              <a:t>Selecting radio button will randomize every student but the ones selected by the radio buttons.</a:t>
            </a:r>
          </a:p>
          <a:p>
            <a:r>
              <a:rPr lang="en-US" dirty="0" smtClean="0"/>
              <a:t>Students may be added, assigned to a seat and assigned a behavior number.  </a:t>
            </a:r>
          </a:p>
          <a:p>
            <a:r>
              <a:rPr lang="en-US" dirty="0" smtClean="0"/>
              <a:t>Color coordinate button to seats</a:t>
            </a:r>
          </a:p>
          <a:p>
            <a:r>
              <a:rPr lang="en-US" dirty="0" smtClean="0"/>
              <a:t>Save preset will allow for configuration to be saved.</a:t>
            </a:r>
          </a:p>
          <a:p>
            <a:r>
              <a:rPr lang="en-US" dirty="0" smtClean="0"/>
              <a:t>Time of completion 7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Ascending Order – clicked!</a:t>
            </a:r>
            <a:endParaRPr lang="en-US" dirty="0"/>
          </a:p>
        </p:txBody>
      </p:sp>
      <p:pic>
        <p:nvPicPr>
          <p:cNvPr id="4" name="Content Placeholder 3" descr="page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>
          <a:xfrm>
            <a:off x="-565241" y="1600200"/>
            <a:ext cx="8042275" cy="4343400"/>
          </a:xfrm>
        </p:spPr>
      </p:pic>
    </p:spTree>
    <p:extLst>
      <p:ext uri="{BB962C8B-B14F-4D97-AF65-F5344CB8AC3E}">
        <p14:creationId xmlns:p14="http://schemas.microsoft.com/office/powerpoint/2010/main" val="200860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Goals for </a:t>
            </a:r>
            <a:r>
              <a:rPr lang="en-US" dirty="0" smtClean="0"/>
              <a:t>Ascending Order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Populate names in alphabetical order.</a:t>
            </a:r>
          </a:p>
          <a:p>
            <a:r>
              <a:rPr lang="en-US" dirty="0" smtClean="0"/>
              <a:t>2. Allow for seats to match button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6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Groups - Clicked</a:t>
            </a:r>
            <a:endParaRPr lang="en-US" dirty="0"/>
          </a:p>
        </p:txBody>
      </p:sp>
      <p:pic>
        <p:nvPicPr>
          <p:cNvPr id="4" name="Content Placeholder 3" descr="page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376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4516</TotalTime>
  <Words>228</Words>
  <Application>Microsoft Macintosh PowerPoint</Application>
  <PresentationFormat>On-screen Show (4:3)</PresentationFormat>
  <Paragraphs>36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Class App 2.0</vt:lpstr>
      <vt:lpstr>Why Class App 2</vt:lpstr>
      <vt:lpstr>Page 1</vt:lpstr>
      <vt:lpstr>Page 1 Notes</vt:lpstr>
      <vt:lpstr>Page 2 Random Seating</vt:lpstr>
      <vt:lpstr>Page 2 Notes</vt:lpstr>
      <vt:lpstr>Ascending Order – clicked!</vt:lpstr>
      <vt:lpstr>Tentative Goals for Ascending Order section</vt:lpstr>
      <vt:lpstr>Random Groups - Clicked</vt:lpstr>
      <vt:lpstr>1. Populate names in alphabetical order. Tentative Goals for Random Groups section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App</dc:title>
  <dc:creator>Max</dc:creator>
  <cp:lastModifiedBy>Max</cp:lastModifiedBy>
  <cp:revision>16</cp:revision>
  <dcterms:created xsi:type="dcterms:W3CDTF">2016-07-12T02:04:51Z</dcterms:created>
  <dcterms:modified xsi:type="dcterms:W3CDTF">2016-08-23T04:40:47Z</dcterms:modified>
</cp:coreProperties>
</file>