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8" r:id="rId1"/>
  </p:sldMasterIdLst>
  <p:notesMasterIdLst>
    <p:notesMasterId r:id="rId26"/>
  </p:notesMasterIdLst>
  <p:sldIdLst>
    <p:sldId id="256" r:id="rId2"/>
    <p:sldId id="273" r:id="rId3"/>
    <p:sldId id="274" r:id="rId4"/>
    <p:sldId id="287" r:id="rId5"/>
    <p:sldId id="284" r:id="rId6"/>
    <p:sldId id="285" r:id="rId7"/>
    <p:sldId id="290" r:id="rId8"/>
    <p:sldId id="257" r:id="rId9"/>
    <p:sldId id="271" r:id="rId10"/>
    <p:sldId id="280" r:id="rId11"/>
    <p:sldId id="289" r:id="rId12"/>
    <p:sldId id="265" r:id="rId13"/>
    <p:sldId id="281" r:id="rId14"/>
    <p:sldId id="282" r:id="rId15"/>
    <p:sldId id="291" r:id="rId16"/>
    <p:sldId id="266" r:id="rId17"/>
    <p:sldId id="283" r:id="rId18"/>
    <p:sldId id="292" r:id="rId19"/>
    <p:sldId id="270" r:id="rId20"/>
    <p:sldId id="275" r:id="rId21"/>
    <p:sldId id="293" r:id="rId22"/>
    <p:sldId id="276" r:id="rId23"/>
    <p:sldId id="286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87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4417-BBEB-E54F-BC84-9D84175AB96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5BFA-F62D-264E-B1E1-E9370140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Put id and class for</a:t>
            </a:r>
            <a:r>
              <a:rPr lang="en-US" baseline="0" dirty="0" smtClean="0"/>
              <a:t> each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r>
              <a:rPr lang="en-US" baseline="0" dirty="0" smtClean="0"/>
              <a:t> should match specific seat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Seating and Participation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Seating Functionality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smtClean="0"/>
              <a:t>User may manually arrange seating in current seating.</a:t>
            </a:r>
          </a:p>
          <a:p>
            <a:r>
              <a:rPr lang="en-US" dirty="0" smtClean="0"/>
              <a:t>6. </a:t>
            </a:r>
            <a:r>
              <a:rPr lang="en-US" dirty="0" smtClean="0"/>
              <a:t>After pressing save, user may go to any other functionality.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6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logic of save and radio buttons.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current seating page.</a:t>
            </a:r>
          </a:p>
          <a:p>
            <a:r>
              <a:rPr lang="en-US" dirty="0" smtClean="0"/>
              <a:t>4. 24 hours for establishing functionality and logic.</a:t>
            </a:r>
          </a:p>
          <a:p>
            <a:r>
              <a:rPr lang="en-US" dirty="0" smtClean="0"/>
              <a:t>5. Will establish a data base in Mongo 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2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03 Random Seating</a:t>
            </a:r>
            <a:endParaRPr lang="en-US" dirty="0"/>
          </a:p>
        </p:txBody>
      </p:sp>
      <p:pic>
        <p:nvPicPr>
          <p:cNvPr id="32" name="Picture 31" descr="03randomsea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1" y="1885980"/>
            <a:ext cx="4156973" cy="415697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5" idx="1"/>
          </p:cNvCxnSpPr>
          <p:nvPr/>
        </p:nvCxnSpPr>
        <p:spPr>
          <a:xfrm flipH="1">
            <a:off x="2284223" y="2674757"/>
            <a:ext cx="2487720" cy="1495248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1943" y="2351591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radio buttons to select students  which will not be randomize.</a:t>
            </a:r>
            <a:endParaRPr lang="en-US" dirty="0"/>
          </a:p>
        </p:txBody>
      </p:sp>
      <p:sp>
        <p:nvSpPr>
          <p:cNvPr id="44" name="Striped Right Arrow 43"/>
          <p:cNvSpPr/>
          <p:nvPr/>
        </p:nvSpPr>
        <p:spPr>
          <a:xfrm>
            <a:off x="4464186" y="4416415"/>
            <a:ext cx="1810317" cy="8624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04randomparticip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75" y="4038344"/>
            <a:ext cx="2481006" cy="248100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577922" y="4619051"/>
            <a:ext cx="159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Random Participation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“clicked”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1943" y="1438399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“Randomize” to randomize</a:t>
            </a:r>
          </a:p>
          <a:p>
            <a:r>
              <a:rPr lang="en-US" dirty="0" smtClean="0"/>
              <a:t>student seats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1150505" y="1761565"/>
            <a:ext cx="3621438" cy="813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1380" y="4038344"/>
            <a:ext cx="5714195" cy="2074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9076" y="3121625"/>
            <a:ext cx="317038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 can save configuration by </a:t>
            </a:r>
            <a:endParaRPr lang="en-US" dirty="0"/>
          </a:p>
          <a:p>
            <a:r>
              <a:rPr lang="en-US" dirty="0" smtClean="0"/>
              <a:t>clicking “save”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46750" y="5184380"/>
            <a:ext cx="532712" cy="188933"/>
          </a:xfrm>
          <a:prstGeom prst="rect">
            <a:avLst/>
          </a:prstGeom>
          <a:noFill/>
          <a:ln>
            <a:solidFill>
              <a:srgbClr val="C61B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6" idx="1"/>
            <a:endCxn id="57" idx="3"/>
          </p:cNvCxnSpPr>
          <p:nvPr/>
        </p:nvCxnSpPr>
        <p:spPr>
          <a:xfrm flipH="1">
            <a:off x="779462" y="3444791"/>
            <a:ext cx="4269614" cy="183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Seating Functionality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“</a:t>
            </a:r>
            <a:r>
              <a:rPr lang="en-US" dirty="0" smtClean="0"/>
              <a:t>Random Seating” populates “Current Seating” configuration.</a:t>
            </a:r>
          </a:p>
          <a:p>
            <a:r>
              <a:rPr lang="en-US" dirty="0" smtClean="0"/>
              <a:t>2. User then presses “randomize” to get a new arrangement.</a:t>
            </a:r>
          </a:p>
          <a:p>
            <a:r>
              <a:rPr lang="en-US" dirty="0" smtClean="0"/>
              <a:t>3. User may use radio buttons to prevent names from randomizing. </a:t>
            </a:r>
          </a:p>
          <a:p>
            <a:r>
              <a:rPr lang="en-US" dirty="0" smtClean="0"/>
              <a:t>4.</a:t>
            </a:r>
            <a:r>
              <a:rPr lang="en-US" dirty="0" smtClean="0"/>
              <a:t> When </a:t>
            </a:r>
            <a:r>
              <a:rPr lang="en-US" dirty="0" smtClean="0"/>
              <a:t>user gets desired configuration, they can press “save” button to record current configuration.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9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Seating Functionality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Upon pressing “save” button the configuration becomes available in current seating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61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logic of save and radio buttons.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random participation page.</a:t>
            </a:r>
          </a:p>
          <a:p>
            <a:r>
              <a:rPr lang="en-US" dirty="0" smtClean="0"/>
              <a:t>4. 24 hours for establishing functionality and logic.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 Random </a:t>
            </a:r>
            <a:r>
              <a:rPr lang="en-US" dirty="0" smtClean="0"/>
              <a:t>Participation</a:t>
            </a:r>
            <a:endParaRPr lang="en-US" dirty="0"/>
          </a:p>
        </p:txBody>
      </p:sp>
      <p:pic>
        <p:nvPicPr>
          <p:cNvPr id="4" name="Picture 3" descr="04randomparticip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5" y="1982650"/>
            <a:ext cx="4158630" cy="4158630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>
            <a:off x="4625314" y="4767074"/>
            <a:ext cx="1687103" cy="90981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5randomgroup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39" y="3584190"/>
            <a:ext cx="2365767" cy="2365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71943" y="498505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Random Groups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“clicked”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710858" y="4549097"/>
            <a:ext cx="5716981" cy="21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1943" y="1982650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licking “Randomize” to obtain a random participation list.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307979" y="2305816"/>
            <a:ext cx="3463964" cy="376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1943" y="2814754"/>
            <a:ext cx="425121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Names </a:t>
            </a:r>
            <a:r>
              <a:rPr lang="en-US" dirty="0" smtClean="0"/>
              <a:t>populate in this box.  Names will not repeat </a:t>
            </a:r>
            <a:r>
              <a:rPr lang="en-US" dirty="0"/>
              <a:t>until all names are </a:t>
            </a:r>
            <a:r>
              <a:rPr lang="en-US" dirty="0" smtClean="0"/>
              <a:t>passed</a:t>
            </a:r>
            <a:r>
              <a:rPr lang="en-US" dirty="0"/>
              <a:t>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772285" y="3137920"/>
            <a:ext cx="999658" cy="323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6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Participation Functionality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When uses presses “Random Participation” a random student name will populate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If user keeps clicking “randomize” button a new name will populate until all names are passed.</a:t>
            </a:r>
          </a:p>
        </p:txBody>
      </p:sp>
    </p:spTree>
    <p:extLst>
      <p:ext uri="{BB962C8B-B14F-4D97-AF65-F5344CB8AC3E}">
        <p14:creationId xmlns:p14="http://schemas.microsoft.com/office/powerpoint/2010/main" val="392512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 random button.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random participation page.</a:t>
            </a:r>
          </a:p>
          <a:p>
            <a:r>
              <a:rPr lang="en-US" dirty="0" smtClean="0"/>
              <a:t>4. 24 hours for establishing functionality and logic.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4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05 </a:t>
            </a:r>
            <a:r>
              <a:rPr lang="en-US" dirty="0" smtClean="0"/>
              <a:t>Random Groups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 descr="05randomgrou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" y="1761565"/>
            <a:ext cx="4156741" cy="41567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8206" y="2230958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“Two, Three, Four, Five, or Six” to obtain groups of the random order.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19676" y="2511480"/>
            <a:ext cx="838531" cy="1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12237" y="2359843"/>
            <a:ext cx="2502220" cy="151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>
            <a:off x="4397840" y="4558574"/>
            <a:ext cx="1497540" cy="82452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97840" y="47291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Ascending Order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“clicked”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0" name="Picture 19" descr="06ascendingord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33" y="3747625"/>
            <a:ext cx="2860314" cy="286031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16077" y="4823938"/>
            <a:ext cx="5379477" cy="141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6710" y="2964515"/>
            <a:ext cx="29499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Groups populate in this box. 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3715416" y="3149181"/>
            <a:ext cx="841294" cy="598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8206" y="1428484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“Randomize” button to randomize class.  Data obtained from Mongo </a:t>
            </a:r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1118416" y="1751650"/>
            <a:ext cx="3539790" cy="684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63" name="Picture 62" descr="01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7" y="1431992"/>
            <a:ext cx="4157397" cy="415739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6717" y="975444"/>
            <a:ext cx="8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8" idx="2"/>
          </p:cNvCxnSpPr>
          <p:nvPr/>
        </p:nvCxnSpPr>
        <p:spPr>
          <a:xfrm>
            <a:off x="523761" y="4966486"/>
            <a:ext cx="919908" cy="414846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4415" y="4597154"/>
            <a:ext cx="83869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6" idx="2"/>
          </p:cNvCxnSpPr>
          <p:nvPr/>
        </p:nvCxnSpPr>
        <p:spPr>
          <a:xfrm>
            <a:off x="553809" y="1344776"/>
            <a:ext cx="889860" cy="41678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40496" y="5768423"/>
            <a:ext cx="3936783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Start by clicking ANY of the “Teacher’s</a:t>
            </a:r>
          </a:p>
          <a:p>
            <a:r>
              <a:rPr lang="en-US" dirty="0" smtClean="0"/>
              <a:t>Desk” or “Current Seating” Button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1"/>
          </p:cNvCxnSpPr>
          <p:nvPr/>
        </p:nvCxnSpPr>
        <p:spPr>
          <a:xfrm flipV="1">
            <a:off x="2040496" y="2298683"/>
            <a:ext cx="236977" cy="3792906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1"/>
          </p:cNvCxnSpPr>
          <p:nvPr/>
        </p:nvCxnSpPr>
        <p:spPr>
          <a:xfrm flipH="1" flipV="1">
            <a:off x="1521813" y="2750023"/>
            <a:ext cx="518683" cy="3341566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02currentseat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50" y="4519792"/>
            <a:ext cx="2139194" cy="2139194"/>
          </a:xfrm>
          <a:prstGeom prst="rect">
            <a:avLst/>
          </a:prstGeom>
        </p:spPr>
      </p:pic>
      <p:pic>
        <p:nvPicPr>
          <p:cNvPr id="99" name="Picture 98" descr="01main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50" y="451113"/>
            <a:ext cx="2298910" cy="2298910"/>
          </a:xfrm>
          <a:prstGeom prst="rect">
            <a:avLst/>
          </a:prstGeom>
        </p:spPr>
      </p:pic>
      <p:sp>
        <p:nvSpPr>
          <p:cNvPr id="102" name="Striped Right Arrow 101"/>
          <p:cNvSpPr/>
          <p:nvPr/>
        </p:nvSpPr>
        <p:spPr>
          <a:xfrm rot="5400000">
            <a:off x="7004319" y="2928481"/>
            <a:ext cx="1507018" cy="142072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7222314" y="3354958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Template or 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Current Seating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“clicked”</a:t>
            </a:r>
          </a:p>
        </p:txBody>
      </p:sp>
      <p:sp>
        <p:nvSpPr>
          <p:cNvPr id="107" name="Striped Right Arrow 106"/>
          <p:cNvSpPr/>
          <p:nvPr/>
        </p:nvSpPr>
        <p:spPr>
          <a:xfrm>
            <a:off x="5415605" y="1518960"/>
            <a:ext cx="1184341" cy="108729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35210" y="1685964"/>
            <a:ext cx="103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Teacher’s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Desk “Clicked”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Striped Right Arrow 108"/>
          <p:cNvSpPr/>
          <p:nvPr/>
        </p:nvSpPr>
        <p:spPr>
          <a:xfrm>
            <a:off x="5415604" y="4815561"/>
            <a:ext cx="1184341" cy="108729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563646" y="5058166"/>
            <a:ext cx="103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Current Seating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“Clicked”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Groups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User can click on “randomize” button to shuffle class names then click a button with a number (“two”) to obtain a group of that size.  </a:t>
            </a:r>
          </a:p>
          <a:p>
            <a:pPr marL="457200" indent="-457200">
              <a:buAutoNum type="arabicPeriod"/>
            </a:pPr>
            <a:r>
              <a:rPr lang="en-US" dirty="0" smtClean="0"/>
              <a:t>To obtain other random groups, user must click “randomize” button again to re-shuffle the class list and then select other group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 random groups button.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random groups page.</a:t>
            </a:r>
          </a:p>
          <a:p>
            <a:r>
              <a:rPr lang="en-US" dirty="0" smtClean="0"/>
              <a:t>4. 24 hours for establishing functionality and logic.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 Ascending </a:t>
            </a:r>
            <a:r>
              <a:rPr lang="en-US" dirty="0" smtClean="0"/>
              <a:t>Order </a:t>
            </a:r>
            <a:endParaRPr lang="en-US" dirty="0"/>
          </a:p>
        </p:txBody>
      </p:sp>
      <p:pic>
        <p:nvPicPr>
          <p:cNvPr id="4" name="Picture 3" descr="06ascendingor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" y="2017451"/>
            <a:ext cx="4158814" cy="4158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8206" y="1428484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 “Ascending” button to alphabetize class order starting with seat 1.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1194242" y="1751650"/>
            <a:ext cx="3463964" cy="958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076" y="3310558"/>
            <a:ext cx="317038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 can save configuration by </a:t>
            </a:r>
            <a:endParaRPr lang="en-US" dirty="0"/>
          </a:p>
          <a:p>
            <a:r>
              <a:rPr lang="en-US" dirty="0" smtClean="0"/>
              <a:t>clicking “save”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25555" y="3633724"/>
            <a:ext cx="4423521" cy="183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Ascending Order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User can click on “ascending order” to alphabetize names starting in seat 1. 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 can save configuration by clicking “save”</a:t>
            </a:r>
          </a:p>
          <a:p>
            <a:pPr marL="457200" indent="-457200">
              <a:buAutoNum type="arabicPeriod"/>
            </a:pPr>
            <a:r>
              <a:rPr lang="en-US" dirty="0" smtClean="0"/>
              <a:t>“save configurations automatically appear in “current seating” 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91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 ascending order button.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ascending order page.</a:t>
            </a:r>
          </a:p>
          <a:p>
            <a:r>
              <a:rPr lang="en-US" dirty="0" smtClean="0"/>
              <a:t>4. 24 hours for establishing functionality and logic.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 main page </a:t>
            </a:r>
            <a:r>
              <a:rPr lang="en-US" dirty="0" smtClean="0"/>
              <a:t>will establish </a:t>
            </a:r>
            <a:r>
              <a:rPr lang="en-US" dirty="0" smtClean="0"/>
              <a:t>the orientation of the teacher’s desk. </a:t>
            </a:r>
          </a:p>
          <a:p>
            <a:r>
              <a:rPr lang="en-US" dirty="0" smtClean="0"/>
              <a:t>2. If user clicks on teacher’s desk it will route user to student desk orientation page.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User can also link to </a:t>
            </a:r>
            <a:r>
              <a:rPr lang="en-US" dirty="0" smtClean="0"/>
              <a:t>a “current seating” page to go to a previous template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page links.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main page.</a:t>
            </a:r>
          </a:p>
          <a:p>
            <a:r>
              <a:rPr lang="en-US" dirty="0" smtClean="0"/>
              <a:t>4. 24 hours for establishing functionality.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Orientation </a:t>
            </a:r>
            <a:endParaRPr lang="en-US" dirty="0"/>
          </a:p>
        </p:txBody>
      </p:sp>
      <p:pic>
        <p:nvPicPr>
          <p:cNvPr id="4" name="Picture 3" descr="01main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1" y="2388276"/>
            <a:ext cx="4156974" cy="4156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1290" y="1444047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Clicking “current seating” button will take user to current seating page.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5555" y="1761565"/>
            <a:ext cx="4275735" cy="1752289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01290" y="2351164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Clicking a template will allow the desks</a:t>
            </a:r>
          </a:p>
          <a:p>
            <a:r>
              <a:rPr lang="en-US" dirty="0"/>
              <a:t>to be configured to the users desire.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217877" y="2674330"/>
            <a:ext cx="2683413" cy="1295714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4901290" y="3143241"/>
            <a:ext cx="1184341" cy="108729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0895" y="3394602"/>
            <a:ext cx="103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Template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“clicked”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4901289" y="5122500"/>
            <a:ext cx="1184341" cy="108729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49331" y="5365105"/>
            <a:ext cx="103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Current Seating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“clicked”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8" name="Picture 17" descr="02currentsea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40" y="3394602"/>
            <a:ext cx="2523486" cy="25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Orientation 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User can click “current seating” button to go to a previous configuration. </a:t>
            </a:r>
          </a:p>
          <a:p>
            <a:r>
              <a:rPr lang="en-US" dirty="0" smtClean="0"/>
              <a:t>2. User can click on a template to orient seats to user desire. 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clicking on a template or on “current seating” button will take user to “current seating” page.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use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to establish page links.</a:t>
            </a:r>
          </a:p>
          <a:p>
            <a:r>
              <a:rPr lang="en-US" dirty="0" smtClean="0"/>
              <a:t>2. Will use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smtClean="0"/>
              <a:t>HTML, and materialize for page design.</a:t>
            </a:r>
          </a:p>
          <a:p>
            <a:r>
              <a:rPr lang="en-US" dirty="0" smtClean="0"/>
              <a:t>3. 24 hours for the design of desk orientation page.</a:t>
            </a:r>
          </a:p>
          <a:p>
            <a:r>
              <a:rPr lang="en-US" dirty="0" smtClean="0"/>
              <a:t>4. 24 hours for establishing design and links.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2 </a:t>
            </a:r>
            <a:r>
              <a:rPr lang="en-US" dirty="0" smtClean="0"/>
              <a:t>Current</a:t>
            </a:r>
            <a:r>
              <a:rPr lang="en-US" dirty="0" smtClean="0"/>
              <a:t> </a:t>
            </a:r>
            <a:r>
              <a:rPr lang="en-US" dirty="0" smtClean="0"/>
              <a:t>Seating</a:t>
            </a:r>
            <a:endParaRPr lang="en-US" dirty="0"/>
          </a:p>
        </p:txBody>
      </p:sp>
      <p:pic>
        <p:nvPicPr>
          <p:cNvPr id="3" name="Picture 2" descr="02currentsea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4" y="1761565"/>
            <a:ext cx="4156523" cy="4156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67" y="766228"/>
            <a:ext cx="1500456" cy="64633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</a:p>
          <a:p>
            <a:r>
              <a:rPr lang="en-US" dirty="0" smtClean="0"/>
              <a:t>Button  Panel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451" y="2351164"/>
            <a:ext cx="2508368" cy="188933"/>
          </a:xfrm>
          <a:prstGeom prst="rect">
            <a:avLst/>
          </a:prstGeom>
          <a:noFill/>
          <a:ln>
            <a:solidFill>
              <a:srgbClr val="C61B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88647" y="2351164"/>
            <a:ext cx="532712" cy="188933"/>
          </a:xfrm>
          <a:prstGeom prst="rect">
            <a:avLst/>
          </a:prstGeom>
          <a:noFill/>
          <a:ln>
            <a:solidFill>
              <a:srgbClr val="C61B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 flipV="1">
            <a:off x="4321359" y="2445631"/>
            <a:ext cx="579931" cy="417632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24" idx="0"/>
          </p:cNvCxnSpPr>
          <p:nvPr/>
        </p:nvCxnSpPr>
        <p:spPr>
          <a:xfrm flipH="1">
            <a:off x="759792" y="1412559"/>
            <a:ext cx="72703" cy="1331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4994" y="2744088"/>
            <a:ext cx="629595" cy="2273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/>
          <p:cNvSpPr/>
          <p:nvPr/>
        </p:nvSpPr>
        <p:spPr>
          <a:xfrm>
            <a:off x="4653589" y="5285616"/>
            <a:ext cx="1905258" cy="89888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86282" y="5499647"/>
            <a:ext cx="131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Random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Seating “clicked”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53945" y="1344776"/>
            <a:ext cx="8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00474" y="5488176"/>
            <a:ext cx="1129857" cy="568350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1783" y="5918088"/>
            <a:ext cx="83869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flipH="1">
            <a:off x="1953945" y="1714108"/>
            <a:ext cx="447092" cy="37627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03randomseat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47" y="4666206"/>
            <a:ext cx="2053189" cy="205318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832495" y="3472284"/>
            <a:ext cx="5726352" cy="162439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53889" y="2949452"/>
            <a:ext cx="228834" cy="236976"/>
          </a:xfrm>
          <a:prstGeom prst="rect">
            <a:avLst/>
          </a:prstGeom>
          <a:noFill/>
          <a:ln>
            <a:solidFill>
              <a:srgbClr val="C61B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582724" y="2863263"/>
            <a:ext cx="3318566" cy="191151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1290" y="2540097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radio buttons and remove button  to select students to remove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50919" y="3472284"/>
            <a:ext cx="331228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 students have been added</a:t>
            </a:r>
          </a:p>
          <a:p>
            <a:r>
              <a:rPr lang="en-US" dirty="0" smtClean="0"/>
              <a:t>or removed the configuration is </a:t>
            </a:r>
          </a:p>
          <a:p>
            <a:r>
              <a:rPr lang="en-US" dirty="0" smtClean="0"/>
              <a:t>saved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3436" y="5096683"/>
            <a:ext cx="532712" cy="188933"/>
          </a:xfrm>
          <a:prstGeom prst="rect">
            <a:avLst/>
          </a:prstGeom>
          <a:noFill/>
          <a:ln>
            <a:solidFill>
              <a:srgbClr val="C61B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1"/>
            <a:endCxn id="50" idx="3"/>
          </p:cNvCxnSpPr>
          <p:nvPr/>
        </p:nvCxnSpPr>
        <p:spPr>
          <a:xfrm flipH="1">
            <a:off x="1026148" y="3933949"/>
            <a:ext cx="4124771" cy="1257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01290" y="1444047"/>
            <a:ext cx="41246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61B1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and add new students by seat selection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>
          <a:xfrm flipH="1">
            <a:off x="2471635" y="1767213"/>
            <a:ext cx="2429655" cy="583951"/>
          </a:xfrm>
          <a:prstGeom prst="straightConnector1">
            <a:avLst/>
          </a:prstGeom>
          <a:ln>
            <a:solidFill>
              <a:srgbClr val="C61B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Seating Functionality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en-US" dirty="0" smtClean="0"/>
              <a:t>1. Current Seating will either </a:t>
            </a:r>
            <a:r>
              <a:rPr lang="en-US" dirty="0" smtClean="0"/>
              <a:t>generate a random arrangement or populate a saved arrangement.</a:t>
            </a:r>
          </a:p>
          <a:p>
            <a:r>
              <a:rPr lang="en-US" dirty="0" smtClean="0"/>
              <a:t>2. User may add students </a:t>
            </a:r>
            <a:r>
              <a:rPr lang="en-US" dirty="0" smtClean="0"/>
              <a:t>by writing a last name and first name, selecting a seat number and pressing add. </a:t>
            </a:r>
          </a:p>
          <a:p>
            <a:r>
              <a:rPr lang="en-US" dirty="0"/>
              <a:t>3</a:t>
            </a:r>
            <a:r>
              <a:rPr lang="en-US" dirty="0" smtClean="0"/>
              <a:t>. User may remove students by selecting radio buttons and clicking remove.</a:t>
            </a:r>
          </a:p>
          <a:p>
            <a:r>
              <a:rPr lang="en-US" dirty="0" smtClean="0"/>
              <a:t>4. Upon completion of modifications user selects “save” to keep default or edited configuration.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8335</TotalTime>
  <Words>1106</Words>
  <Application>Microsoft Macintosh PowerPoint</Application>
  <PresentationFormat>On-screen Show (4:3)</PresentationFormat>
  <Paragraphs>141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Orbit</vt:lpstr>
      <vt:lpstr>Seating and Participation App</vt:lpstr>
      <vt:lpstr>Main Page</vt:lpstr>
      <vt:lpstr>Main page Functionality</vt:lpstr>
      <vt:lpstr>Technology/Time</vt:lpstr>
      <vt:lpstr>Desk Orientation </vt:lpstr>
      <vt:lpstr>Desk Orientation  Functionality</vt:lpstr>
      <vt:lpstr>Technology/Time</vt:lpstr>
      <vt:lpstr>02 Current Seating</vt:lpstr>
      <vt:lpstr>Current Seating Functionality</vt:lpstr>
      <vt:lpstr>Current Seating Functionality</vt:lpstr>
      <vt:lpstr>Technology/Time</vt:lpstr>
      <vt:lpstr>03 Random Seating</vt:lpstr>
      <vt:lpstr>Random Seating Functionality</vt:lpstr>
      <vt:lpstr>Random Seating Functionality</vt:lpstr>
      <vt:lpstr>Technology/Time</vt:lpstr>
      <vt:lpstr>04 Random Participation</vt:lpstr>
      <vt:lpstr>Random Participation Functionality</vt:lpstr>
      <vt:lpstr>Technology/Time</vt:lpstr>
      <vt:lpstr> 05 Random Groups </vt:lpstr>
      <vt:lpstr>Random Groups Functionality</vt:lpstr>
      <vt:lpstr>Technology/Time</vt:lpstr>
      <vt:lpstr>06 Ascending Order </vt:lpstr>
      <vt:lpstr>Ascending Order Functionality</vt:lpstr>
      <vt:lpstr>Technology/Time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App</dc:title>
  <dc:creator>Max</dc:creator>
  <cp:lastModifiedBy>Max</cp:lastModifiedBy>
  <cp:revision>64</cp:revision>
  <dcterms:created xsi:type="dcterms:W3CDTF">2016-07-12T02:04:51Z</dcterms:created>
  <dcterms:modified xsi:type="dcterms:W3CDTF">2016-08-25T20:26:03Z</dcterms:modified>
</cp:coreProperties>
</file>