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72" r:id="rId3"/>
    <p:sldId id="280" r:id="rId4"/>
    <p:sldId id="28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9" d="100"/>
          <a:sy n="139" d="100"/>
        </p:scale>
        <p:origin x="-7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24417-BBEB-E54F-BC84-9D84175AB96C}" type="datetimeFigureOut">
              <a:rPr lang="en-US" smtClean="0"/>
              <a:t>8/25/16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35BFA-F62D-264E-B1E1-E9370140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0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8CAEFE8-2FAD-E147-BC20-FCF4D759D23B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Seating and Participation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4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Seating and Participation </a:t>
            </a:r>
            <a:r>
              <a:rPr lang="en-US" dirty="0" smtClean="0"/>
              <a:t>App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Seating and Participation Management app is designed to help teachers automate and expedite student seating, participation or group arrangements. </a:t>
            </a:r>
          </a:p>
          <a:p>
            <a:r>
              <a:rPr lang="en-US" sz="3200" dirty="0" smtClean="0"/>
              <a:t>The app will contain input and editing capabilities as well as a color coordinated design.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2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app valuable?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Seating and Participation Management app aims at helping teachers save time, by automating student seat arrangement, participation or group configuration. </a:t>
            </a:r>
          </a:p>
          <a:p>
            <a:r>
              <a:rPr lang="en-US" sz="3200" dirty="0" smtClean="0"/>
              <a:t>By using this app teachers will have more time to focus on other tasks or student interaction which will help with classroom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1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app valuable?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color coordinated design and flow will also help teachers and users quickly find buttons and </a:t>
            </a:r>
            <a:r>
              <a:rPr lang="en-US" sz="3200" dirty="0" smtClean="0"/>
              <a:t>refer to their </a:t>
            </a:r>
            <a:r>
              <a:rPr lang="en-US" sz="3200" dirty="0" smtClean="0"/>
              <a:t>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3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8001</TotalTime>
  <Words>127</Words>
  <Application>Microsoft Macintosh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Breeze</vt:lpstr>
      <vt:lpstr>Seating and Participation App</vt:lpstr>
      <vt:lpstr>Seating and Participation App Overview</vt:lpstr>
      <vt:lpstr>Why is this app valuable? </vt:lpstr>
      <vt:lpstr>Why is this app valuable?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App</dc:title>
  <dc:creator>Max</dc:creator>
  <cp:lastModifiedBy>Max</cp:lastModifiedBy>
  <cp:revision>31</cp:revision>
  <dcterms:created xsi:type="dcterms:W3CDTF">2016-07-12T02:04:51Z</dcterms:created>
  <dcterms:modified xsi:type="dcterms:W3CDTF">2016-08-25T20:26:45Z</dcterms:modified>
</cp:coreProperties>
</file>