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4417-BBEB-E54F-BC84-9D84175AB96C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5BFA-F62D-264E-B1E1-E9370140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Put id and class for</a:t>
            </a:r>
            <a:r>
              <a:rPr lang="en-US" baseline="0" dirty="0" smtClean="0"/>
              <a:t> each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Hidden</a:t>
            </a:r>
            <a:r>
              <a:rPr lang="en-US" baseline="0" dirty="0" smtClean="0"/>
              <a:t> div to include please select teachers desk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r>
              <a:rPr lang="en-US" baseline="0" dirty="0" smtClean="0"/>
              <a:t> should match specific seat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8CAEFE8-2FAD-E147-BC20-FCF4D759D23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4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Ascending Order – clicked!</a:t>
            </a:r>
            <a:endParaRPr lang="en-US" dirty="0"/>
          </a:p>
        </p:txBody>
      </p:sp>
      <p:pic>
        <p:nvPicPr>
          <p:cNvPr id="4" name="Content Placeholder 3" descr="page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200860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Goals for </a:t>
            </a:r>
            <a:r>
              <a:rPr lang="en-US" dirty="0" smtClean="0"/>
              <a:t>Ascending Order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Populate names in alphabetical order.</a:t>
            </a:r>
          </a:p>
          <a:p>
            <a:r>
              <a:rPr lang="en-US" dirty="0" smtClean="0"/>
              <a:t>2. Allow for seats to match button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6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Descending Order – clicked!</a:t>
            </a:r>
            <a:endParaRPr lang="en-US" dirty="0"/>
          </a:p>
        </p:txBody>
      </p:sp>
      <p:pic>
        <p:nvPicPr>
          <p:cNvPr id="4" name="Content Placeholder 3" descr="page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241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Goals for </a:t>
            </a:r>
            <a:r>
              <a:rPr lang="en-US" dirty="0" smtClean="0"/>
              <a:t>Descending </a:t>
            </a:r>
            <a:r>
              <a:rPr lang="en-US" dirty="0"/>
              <a:t>Order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Populate names in </a:t>
            </a:r>
            <a:r>
              <a:rPr lang="en-US" dirty="0" smtClean="0"/>
              <a:t>reverse alphabetical </a:t>
            </a:r>
            <a:r>
              <a:rPr lang="en-US" dirty="0"/>
              <a:t>order.</a:t>
            </a:r>
          </a:p>
          <a:p>
            <a:r>
              <a:rPr lang="en-US" dirty="0"/>
              <a:t>2. Allow for seats to match button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3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Groups - Clicked</a:t>
            </a:r>
            <a:endParaRPr lang="en-US" dirty="0"/>
          </a:p>
        </p:txBody>
      </p:sp>
      <p:pic>
        <p:nvPicPr>
          <p:cNvPr id="4" name="Content Placeholder 3" descr="page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376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Populate names in alphabetical order.</a:t>
            </a:r>
            <a:br>
              <a:rPr lang="en-US" dirty="0"/>
            </a:br>
            <a:r>
              <a:rPr lang="en-US" dirty="0"/>
              <a:t>Tentative Goals for </a:t>
            </a:r>
            <a:r>
              <a:rPr lang="en-US" dirty="0" smtClean="0"/>
              <a:t>Random Groups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Allow for user to select groups of 2, 3, 4, 5, or 6,</a:t>
            </a:r>
          </a:p>
          <a:p>
            <a:r>
              <a:rPr lang="en-US" dirty="0" smtClean="0"/>
              <a:t>2. Allow for random generation of groups</a:t>
            </a:r>
          </a:p>
          <a:p>
            <a:r>
              <a:rPr lang="en-US" dirty="0" smtClean="0"/>
              <a:t>3. Allow for clear button to clear groups. </a:t>
            </a:r>
          </a:p>
          <a:p>
            <a:r>
              <a:rPr lang="en-US" dirty="0" smtClean="0"/>
              <a:t>4. Allow for seats to match with button color.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(Splash)</a:t>
            </a:r>
            <a:endParaRPr lang="en-US" dirty="0"/>
          </a:p>
        </p:txBody>
      </p:sp>
      <p:pic>
        <p:nvPicPr>
          <p:cNvPr id="4" name="Content Placeholder 3" descr="main_pag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4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Seating – clicked!</a:t>
            </a:r>
            <a:endParaRPr lang="en-US" dirty="0"/>
          </a:p>
        </p:txBody>
      </p:sp>
      <p:pic>
        <p:nvPicPr>
          <p:cNvPr id="4" name="Content Placeholder 3" descr="page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56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“select a desk”</a:t>
            </a:r>
            <a:endParaRPr lang="en-US" dirty="0"/>
          </a:p>
        </p:txBody>
      </p:sp>
      <p:pic>
        <p:nvPicPr>
          <p:cNvPr id="4" name="Content Placeholder 3" descr="Screen Shot 2016-07-11 at 8.15.2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r="75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37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Teacher’s Desk button is clicked</a:t>
            </a:r>
            <a:endParaRPr lang="en-US" dirty="0"/>
          </a:p>
        </p:txBody>
      </p:sp>
      <p:pic>
        <p:nvPicPr>
          <p:cNvPr id="6" name="Content Placeholder 5" descr="page2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95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Goals for Random Seating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Student names populate from </a:t>
            </a:r>
            <a:r>
              <a:rPr lang="en-US" dirty="0" err="1" smtClean="0"/>
              <a:t>msql</a:t>
            </a:r>
            <a:r>
              <a:rPr lang="en-US" dirty="0" smtClean="0"/>
              <a:t> when “teacher’s desk” is clicked.</a:t>
            </a:r>
          </a:p>
          <a:p>
            <a:r>
              <a:rPr lang="en-US" dirty="0"/>
              <a:t>2</a:t>
            </a:r>
            <a:r>
              <a:rPr lang="en-US" dirty="0" smtClean="0"/>
              <a:t>. Allow for manual input of student name, number, and behavior number.  </a:t>
            </a:r>
          </a:p>
          <a:p>
            <a:r>
              <a:rPr lang="en-US" dirty="0"/>
              <a:t>3</a:t>
            </a:r>
            <a:r>
              <a:rPr lang="en-US" dirty="0" smtClean="0"/>
              <a:t>. Allow for an empty entry with a seat # will clear that seat.</a:t>
            </a:r>
          </a:p>
          <a:p>
            <a:r>
              <a:rPr lang="en-US" dirty="0"/>
              <a:t>4</a:t>
            </a:r>
            <a:r>
              <a:rPr lang="en-US" dirty="0" smtClean="0"/>
              <a:t>. Allow for clear button at the bottom to clear all names and allow manual entry.</a:t>
            </a:r>
          </a:p>
          <a:p>
            <a:r>
              <a:rPr lang="en-US" dirty="0"/>
              <a:t>5</a:t>
            </a:r>
            <a:r>
              <a:rPr lang="en-US" dirty="0" smtClean="0"/>
              <a:t>. Every time “random seating” is clicked, the seats organize in random order.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Goals for Random Seating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Allow for appending or overriding of names when adding name and number.</a:t>
            </a:r>
          </a:p>
          <a:p>
            <a:r>
              <a:rPr lang="en-US" dirty="0" smtClean="0"/>
              <a:t>7. Must include number for add to work.</a:t>
            </a:r>
          </a:p>
          <a:p>
            <a:r>
              <a:rPr lang="en-US" dirty="0" smtClean="0"/>
              <a:t>8. Allow for boxes to be color coordinated with random seating button.</a:t>
            </a:r>
          </a:p>
          <a:p>
            <a:r>
              <a:rPr lang="en-US" dirty="0" smtClean="0"/>
              <a:t>9. Put radio button to keep seats you do not want to randomize.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Participation-clicked!</a:t>
            </a:r>
            <a:endParaRPr lang="en-US" dirty="0"/>
          </a:p>
        </p:txBody>
      </p:sp>
      <p:pic>
        <p:nvPicPr>
          <p:cNvPr id="4" name="Content Placeholder 3" descr="page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095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Goals </a:t>
            </a:r>
            <a:r>
              <a:rPr lang="en-US" dirty="0" smtClean="0"/>
              <a:t>for Random Participation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Clear all names and auto populate one random name at a time.</a:t>
            </a:r>
          </a:p>
          <a:p>
            <a:r>
              <a:rPr lang="en-US" dirty="0" smtClean="0"/>
              <a:t>2. Color coordinate seat to match button.</a:t>
            </a:r>
          </a:p>
          <a:p>
            <a:r>
              <a:rPr lang="en-US" dirty="0" smtClean="0"/>
              <a:t>3. Allow for clear button to clear all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9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1290</TotalTime>
  <Words>364</Words>
  <Application>Microsoft Macintosh PowerPoint</Application>
  <PresentationFormat>On-screen Show (4:3)</PresentationFormat>
  <Paragraphs>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Class App</vt:lpstr>
      <vt:lpstr>Main Page (Splash)</vt:lpstr>
      <vt:lpstr>Random Seating – clicked!</vt:lpstr>
      <vt:lpstr>Alert “select a desk”</vt:lpstr>
      <vt:lpstr>When Teacher’s Desk button is clicked</vt:lpstr>
      <vt:lpstr>Tentative Goals for Random Seating section</vt:lpstr>
      <vt:lpstr>Tentative Goals for Random Seating section</vt:lpstr>
      <vt:lpstr>Random Participation-clicked!</vt:lpstr>
      <vt:lpstr>Tentative Goals for Random Participation section</vt:lpstr>
      <vt:lpstr>Ascending Order – clicked!</vt:lpstr>
      <vt:lpstr>Tentative Goals for Ascending Order section</vt:lpstr>
      <vt:lpstr>Descending Order – clicked!</vt:lpstr>
      <vt:lpstr>Tentative Goals for Descending Order section</vt:lpstr>
      <vt:lpstr>Random Groups - Clicked</vt:lpstr>
      <vt:lpstr>1. Populate names in alphabetical order. Tentative Goals for Random Groups section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App</dc:title>
  <dc:creator>Max</dc:creator>
  <cp:lastModifiedBy>Max</cp:lastModifiedBy>
  <cp:revision>9</cp:revision>
  <dcterms:created xsi:type="dcterms:W3CDTF">2016-07-12T02:04:51Z</dcterms:created>
  <dcterms:modified xsi:type="dcterms:W3CDTF">2016-07-12T23:35:19Z</dcterms:modified>
</cp:coreProperties>
</file>