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61BE9-432C-DD45-B34F-65877FBE652F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086E-20BF-EC47-80C2-9145A91A89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288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0086E-20BF-EC47-80C2-9145A91A892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8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B1119-FDD6-7F4E-931F-C3A714518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2BFEA-8048-AE44-A381-E02D9F74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C58CC-5F07-3A4C-BAB5-F264E6B6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04019-A024-E542-9B06-12AE5281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1E5A2-9FED-3D42-9D1B-974B40C3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6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6121-90EB-6347-A3D8-83E44079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ED0F1-D955-BF46-B53E-4B1DDB0B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5BDA0-EFD1-3241-829D-9F431482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C8D72-6C70-7F4B-A2CF-9A96B3B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E278C-5C1A-8A40-A215-C5C2034B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8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FCA075-6681-C241-BA6F-D419653CD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98807-57D2-9E41-BE4D-9D1B99A6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9421F-52B8-7342-8B74-74727A65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407ED-048E-9F48-B9E9-71E5955A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DBA4-3AC8-F84D-8029-0071B5EC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5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9920C-5D37-9D42-98F4-2B5CDFE8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6344-EEC0-6843-B084-9D76FF99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4F1D6-A059-5A4C-9434-10C97B88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A0E84-5270-624A-B92C-BD99C836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D0D25-CCD3-854A-BFC8-1623FBAD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97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AB113-0ABF-5F41-83F9-38544DB3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B99F1-7683-B844-9D38-9BAE3507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D2E7-EBFD-F74C-918C-AB09A528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DAADD-D10B-E840-A0AB-460EF1BE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017C6-3930-A64F-B99F-12BE766C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0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2F4F-0258-ED4B-A3A9-B5E6B135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43AF8-998F-E94D-AD88-9EFFACF7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F668F-9435-CA45-A9D3-AD04FB535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D0BF-20FE-1B49-9C8F-90477971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BCF78-0439-6D41-9950-645A340A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0BF0B-86F6-884C-A293-F7DBD55B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917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FEF5A-CDDE-7546-9317-5EB2646C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E3188-B086-D445-B376-B8881407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ED078-E92B-4A47-AD12-2400D8BC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FD796-B700-5448-AF1C-3E90D33C1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74F4D-72B8-234E-965F-94F076B9C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E099D-DAA0-BB49-BD24-D889AF25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74F56-BA36-8045-90CD-50751AA0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E82FB6-8115-444D-877C-AC171796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94B3-D5CF-FB45-91BC-A0128BCD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9D68A3-7B67-7A43-A3A1-E75C0C9C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D7922-DED0-D54F-BC3D-BBA03F60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70CC79-83B8-A84B-A6C6-03EA749C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E5D19-2D28-FC45-93EC-373A0236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EBE40-6A28-264F-ABBF-08FCA6F8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E5446-DC16-5E4B-8638-4F55A629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760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4612-9995-264B-861A-2AF5F81F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16066-E425-5A42-96AD-CF7A84F1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FF645-CB73-EF4A-A345-417585FF9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5751A-3D1C-6147-ACF5-8227065C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1377C-4C67-F64E-9398-DFDFBEC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7E5B3-701A-6240-8E71-DD69D04F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068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B5B0-98F7-0446-B315-B9D53D7A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A9E25B-7094-D74D-BFD0-C2B87B0B3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F7B72-BEDA-0440-8600-AD67784E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A406C-AA0B-454C-9F0B-D8B7E4E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47709-C6CC-E44E-83FB-4B56ED0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F42E1-BED2-7345-82E5-C83BBB1E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84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FE6D58-5204-6C45-82CC-8D04D77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DCE6D-55FC-3542-B3BC-22388AB4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1F3BD-0CE4-5347-8946-AD669976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A5C-53B7-2249-A88B-8ABF641DA369}" type="datetimeFigureOut">
              <a:rPr kumimoji="1" lang="ko-Kore-KR" altLang="en-US" smtClean="0"/>
              <a:t>2022. 1. 23.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3B785-3B43-4C4B-B8F6-C501B4A14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94313-6139-624C-9FCF-F8F7249A1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0A90-577F-D946-9155-148B6B1410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082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CFFBA-DA6B-4946-916F-F6CB17DBAEA2}"/>
              </a:ext>
            </a:extLst>
          </p:cNvPr>
          <p:cNvSpPr/>
          <p:nvPr/>
        </p:nvSpPr>
        <p:spPr>
          <a:xfrm>
            <a:off x="9487463" y="2647058"/>
            <a:ext cx="1074057" cy="240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user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6AE9355-3860-6145-9D88-5642C9F2D9FC}"/>
              </a:ext>
            </a:extLst>
          </p:cNvPr>
          <p:cNvSpPr/>
          <p:nvPr/>
        </p:nvSpPr>
        <p:spPr>
          <a:xfrm>
            <a:off x="10959446" y="2553297"/>
            <a:ext cx="1074057" cy="11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u="sng" dirty="0"/>
              <a:t>username</a:t>
            </a:r>
            <a:endParaRPr kumimoji="1" lang="ko-Kore-KR" altLang="en-US" sz="800" u="sng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9151C92-29D7-DC49-91A5-63DDAF3040DB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10561520" y="2608681"/>
            <a:ext cx="397926" cy="15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505C262-5E03-B743-A65E-49A427D84122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flipH="1" flipV="1">
            <a:off x="10561520" y="2767463"/>
            <a:ext cx="524144" cy="2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88F452C-8CDE-1B4B-ACE8-593CC4EB8EEB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flipH="1" flipV="1">
            <a:off x="10561520" y="2767463"/>
            <a:ext cx="524145" cy="18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E73E908-465A-1140-A969-DC8C8DF42D89}"/>
              </a:ext>
            </a:extLst>
          </p:cNvPr>
          <p:cNvSpPr/>
          <p:nvPr/>
        </p:nvSpPr>
        <p:spPr>
          <a:xfrm>
            <a:off x="11085664" y="2714704"/>
            <a:ext cx="874687" cy="156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nickname</a:t>
            </a:r>
            <a:endParaRPr kumimoji="1" lang="ko-Kore-KR" altLang="en-US" sz="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9E3602-360F-4545-8BEF-BBDFA9E925A2}"/>
              </a:ext>
            </a:extLst>
          </p:cNvPr>
          <p:cNvSpPr/>
          <p:nvPr/>
        </p:nvSpPr>
        <p:spPr>
          <a:xfrm>
            <a:off x="11085665" y="2892504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PW</a:t>
            </a:r>
            <a:endParaRPr kumimoji="1" lang="ko-Kore-KR" altLang="en-US" sz="800" dirty="0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01394EB-418A-054D-B721-F72387E5D3E1}"/>
              </a:ext>
            </a:extLst>
          </p:cNvPr>
          <p:cNvSpPr/>
          <p:nvPr/>
        </p:nvSpPr>
        <p:spPr>
          <a:xfrm>
            <a:off x="9618969" y="3889561"/>
            <a:ext cx="806505" cy="176374"/>
          </a:xfrm>
          <a:prstGeom prst="diamond">
            <a:avLst/>
          </a:prstGeom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/>
              <a:t>소속</a:t>
            </a:r>
            <a:endParaRPr kumimoji="1" lang="en-US" altLang="ko-KR" sz="800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66FE6BE-10E9-3D4A-A79A-1571ADF7686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10022222" y="2887867"/>
            <a:ext cx="2270" cy="1001694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9BD12C-F04F-9844-9183-363DD0AAEAEF}"/>
              </a:ext>
            </a:extLst>
          </p:cNvPr>
          <p:cNvSpPr txBox="1"/>
          <p:nvPr/>
        </p:nvSpPr>
        <p:spPr>
          <a:xfrm>
            <a:off x="9872580" y="3270252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DB8A25-7E33-684C-BBCC-AA7ACB474AAC}"/>
              </a:ext>
            </a:extLst>
          </p:cNvPr>
          <p:cNvSpPr/>
          <p:nvPr/>
        </p:nvSpPr>
        <p:spPr>
          <a:xfrm>
            <a:off x="9437530" y="4651123"/>
            <a:ext cx="1160366" cy="240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university</a:t>
            </a:r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F0B867A-96DD-F64E-86B5-162E2BD18A9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10017713" y="4065935"/>
            <a:ext cx="4509" cy="58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1E3DBF-1E1A-E94A-9DCA-2F9AE1431A2E}"/>
              </a:ext>
            </a:extLst>
          </p:cNvPr>
          <p:cNvSpPr txBox="1"/>
          <p:nvPr/>
        </p:nvSpPr>
        <p:spPr>
          <a:xfrm>
            <a:off x="9825453" y="4254356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n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87FE93-8141-5146-B3D6-5C02D471F233}"/>
              </a:ext>
            </a:extLst>
          </p:cNvPr>
          <p:cNvSpPr/>
          <p:nvPr/>
        </p:nvSpPr>
        <p:spPr>
          <a:xfrm>
            <a:off x="3429053" y="2647058"/>
            <a:ext cx="1074057" cy="240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DA273C6-1991-8E4F-AC5A-110AB07745F8}"/>
              </a:ext>
            </a:extLst>
          </p:cNvPr>
          <p:cNvSpPr/>
          <p:nvPr/>
        </p:nvSpPr>
        <p:spPr>
          <a:xfrm>
            <a:off x="2281065" y="2428443"/>
            <a:ext cx="772016" cy="156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u="sng" dirty="0" err="1"/>
              <a:t>ename</a:t>
            </a:r>
            <a:endParaRPr kumimoji="1" lang="ko-Kore-KR" altLang="en-US" sz="800" u="sng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C9160AA-BF07-BC43-BBDF-77D847641BD0}"/>
              </a:ext>
            </a:extLst>
          </p:cNvPr>
          <p:cNvCxnSpPr>
            <a:cxnSpLocks/>
            <a:stCxn id="29" idx="6"/>
            <a:endCxn id="25" idx="1"/>
          </p:cNvCxnSpPr>
          <p:nvPr/>
        </p:nvCxnSpPr>
        <p:spPr>
          <a:xfrm>
            <a:off x="3064312" y="2762240"/>
            <a:ext cx="364741" cy="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3F9B15D-20A2-A645-AB8F-090FFD67EEA4}"/>
              </a:ext>
            </a:extLst>
          </p:cNvPr>
          <p:cNvCxnSpPr>
            <a:cxnSpLocks/>
            <a:stCxn id="26" idx="6"/>
            <a:endCxn id="25" idx="1"/>
          </p:cNvCxnSpPr>
          <p:nvPr/>
        </p:nvCxnSpPr>
        <p:spPr>
          <a:xfrm>
            <a:off x="3053081" y="2506522"/>
            <a:ext cx="375972" cy="26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81571C9-4522-B94A-BD5D-A35B2C66E508}"/>
              </a:ext>
            </a:extLst>
          </p:cNvPr>
          <p:cNvSpPr/>
          <p:nvPr/>
        </p:nvSpPr>
        <p:spPr>
          <a:xfrm>
            <a:off x="2189625" y="2684161"/>
            <a:ext cx="874687" cy="156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 err="1"/>
              <a:t>kname</a:t>
            </a:r>
            <a:endParaRPr kumimoji="1" lang="ko-Kore-KR" altLang="en-US" sz="800" dirty="0"/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E49EAF8E-B4E2-9D40-8662-FD746216FE32}"/>
              </a:ext>
            </a:extLst>
          </p:cNvPr>
          <p:cNvSpPr/>
          <p:nvPr/>
        </p:nvSpPr>
        <p:spPr>
          <a:xfrm>
            <a:off x="6272957" y="2690525"/>
            <a:ext cx="806505" cy="176374"/>
          </a:xfrm>
          <a:prstGeom prst="diamond">
            <a:avLst/>
          </a:prstGeom>
          <a:ln w="381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/>
              <a:t>게시</a:t>
            </a:r>
            <a:endParaRPr kumimoji="1" lang="en-US" altLang="ko-KR" sz="8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11FC1F55-C40E-D444-B6F6-6F2774AE86B9}"/>
              </a:ext>
            </a:extLst>
          </p:cNvPr>
          <p:cNvCxnSpPr>
            <a:cxnSpLocks/>
            <a:stCxn id="38" idx="1"/>
            <a:endCxn id="25" idx="3"/>
          </p:cNvCxnSpPr>
          <p:nvPr/>
        </p:nvCxnSpPr>
        <p:spPr>
          <a:xfrm flipH="1" flipV="1">
            <a:off x="4503110" y="2767463"/>
            <a:ext cx="1769847" cy="1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C053C196-B075-2C41-A07B-0A0115134E2B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7079462" y="2767463"/>
            <a:ext cx="2408001" cy="1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FCBAD4D-1E69-554D-98DE-B763D46EE2F5}"/>
              </a:ext>
            </a:extLst>
          </p:cNvPr>
          <p:cNvSpPr/>
          <p:nvPr/>
        </p:nvSpPr>
        <p:spPr>
          <a:xfrm>
            <a:off x="6128593" y="3736835"/>
            <a:ext cx="1074057" cy="240809"/>
          </a:xfrm>
          <a:prstGeom prst="rect">
            <a:avLst/>
          </a:prstGeom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post</a:t>
            </a:r>
            <a:endParaRPr kumimoji="1" lang="ko-Kore-KR" altLang="en-US" dirty="0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72E1E485-4197-E044-9D96-198C592959D3}"/>
              </a:ext>
            </a:extLst>
          </p:cNvPr>
          <p:cNvCxnSpPr>
            <a:cxnSpLocks/>
            <a:stCxn id="38" idx="2"/>
            <a:endCxn id="56" idx="0"/>
          </p:cNvCxnSpPr>
          <p:nvPr/>
        </p:nvCxnSpPr>
        <p:spPr>
          <a:xfrm flipH="1">
            <a:off x="6665622" y="2866899"/>
            <a:ext cx="10588" cy="869936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323EF0D-E798-144C-A194-20E40AAC9099}"/>
              </a:ext>
            </a:extLst>
          </p:cNvPr>
          <p:cNvSpPr txBox="1"/>
          <p:nvPr/>
        </p:nvSpPr>
        <p:spPr>
          <a:xfrm>
            <a:off x="8357135" y="2582803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FE3630-C904-E040-AAF8-8A83F6D9A7FB}"/>
              </a:ext>
            </a:extLst>
          </p:cNvPr>
          <p:cNvSpPr txBox="1"/>
          <p:nvPr/>
        </p:nvSpPr>
        <p:spPr>
          <a:xfrm>
            <a:off x="5443718" y="2564679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EF7B7B-544C-E54F-AFFC-8670709E170B}"/>
              </a:ext>
            </a:extLst>
          </p:cNvPr>
          <p:cNvSpPr txBox="1"/>
          <p:nvPr/>
        </p:nvSpPr>
        <p:spPr>
          <a:xfrm>
            <a:off x="6478259" y="3162530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n</a:t>
            </a:r>
            <a:endParaRPr kumimoji="1" lang="ko-Kore-KR" altLang="en-US" sz="8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7B7E178-E82D-5C4B-8260-55D00D3C0253}"/>
              </a:ext>
            </a:extLst>
          </p:cNvPr>
          <p:cNvSpPr/>
          <p:nvPr/>
        </p:nvSpPr>
        <p:spPr>
          <a:xfrm>
            <a:off x="5627073" y="4589437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u="sng" dirty="0"/>
              <a:t>ID</a:t>
            </a:r>
            <a:endParaRPr kumimoji="1" lang="ko-Kore-KR" altLang="en-US" sz="800" u="sng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C8FF2010-C38C-BB44-B095-9E05710F0E7C}"/>
              </a:ext>
            </a:extLst>
          </p:cNvPr>
          <p:cNvCxnSpPr>
            <a:cxnSpLocks/>
            <a:stCxn id="63" idx="0"/>
            <a:endCxn id="56" idx="2"/>
          </p:cNvCxnSpPr>
          <p:nvPr/>
        </p:nvCxnSpPr>
        <p:spPr>
          <a:xfrm flipV="1">
            <a:off x="5950015" y="3977644"/>
            <a:ext cx="715607" cy="61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6B1A4F31-21A0-934B-87DD-763A572061DA}"/>
              </a:ext>
            </a:extLst>
          </p:cNvPr>
          <p:cNvSpPr/>
          <p:nvPr/>
        </p:nvSpPr>
        <p:spPr>
          <a:xfrm>
            <a:off x="6311795" y="4606771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title</a:t>
            </a:r>
            <a:endParaRPr kumimoji="1" lang="ko-Kore-KR" altLang="en-US" sz="800" dirty="0"/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DB6AE983-0281-5A48-A885-D87617972DB6}"/>
              </a:ext>
            </a:extLst>
          </p:cNvPr>
          <p:cNvCxnSpPr>
            <a:cxnSpLocks/>
            <a:stCxn id="72" idx="0"/>
            <a:endCxn id="56" idx="2"/>
          </p:cNvCxnSpPr>
          <p:nvPr/>
        </p:nvCxnSpPr>
        <p:spPr>
          <a:xfrm flipV="1">
            <a:off x="6634737" y="3977644"/>
            <a:ext cx="30885" cy="62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DD8B708A-2E47-834B-B6EC-BF56B6B06EE6}"/>
              </a:ext>
            </a:extLst>
          </p:cNvPr>
          <p:cNvSpPr/>
          <p:nvPr/>
        </p:nvSpPr>
        <p:spPr>
          <a:xfrm>
            <a:off x="6957678" y="4651123"/>
            <a:ext cx="769001" cy="96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content</a:t>
            </a:r>
            <a:endParaRPr kumimoji="1" lang="ko-Kore-KR" altLang="en-US" sz="800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C6E5F6BE-19AF-B844-8806-B8EB32B9DCCF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665622" y="3977644"/>
            <a:ext cx="676557" cy="67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F21886D6-88BC-5249-9D98-0D652FA3B33C}"/>
              </a:ext>
            </a:extLst>
          </p:cNvPr>
          <p:cNvSpPr/>
          <p:nvPr/>
        </p:nvSpPr>
        <p:spPr>
          <a:xfrm>
            <a:off x="5979879" y="4842313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date</a:t>
            </a: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8276562B-CEA7-4A4F-9BE0-474E60EFE742}"/>
              </a:ext>
            </a:extLst>
          </p:cNvPr>
          <p:cNvCxnSpPr>
            <a:cxnSpLocks/>
            <a:stCxn id="82" idx="0"/>
            <a:endCxn id="56" idx="2"/>
          </p:cNvCxnSpPr>
          <p:nvPr/>
        </p:nvCxnSpPr>
        <p:spPr>
          <a:xfrm flipV="1">
            <a:off x="6302821" y="3977644"/>
            <a:ext cx="362801" cy="86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C0D660-5B0A-474F-9213-5282283A77A1}"/>
              </a:ext>
            </a:extLst>
          </p:cNvPr>
          <p:cNvSpPr/>
          <p:nvPr/>
        </p:nvSpPr>
        <p:spPr>
          <a:xfrm>
            <a:off x="6693591" y="4851103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likes</a:t>
            </a:r>
            <a:endParaRPr kumimoji="1" lang="ko-Kore-KR" altLang="en-US" sz="800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B0905CC3-9156-014E-9006-6229EDDE9A9B}"/>
              </a:ext>
            </a:extLst>
          </p:cNvPr>
          <p:cNvCxnSpPr>
            <a:cxnSpLocks/>
            <a:stCxn id="85" idx="0"/>
            <a:endCxn id="56" idx="2"/>
          </p:cNvCxnSpPr>
          <p:nvPr/>
        </p:nvCxnSpPr>
        <p:spPr>
          <a:xfrm flipH="1" flipV="1">
            <a:off x="6665622" y="3977644"/>
            <a:ext cx="350911" cy="87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25A8579B-3032-3248-9D3F-6E481F22E57F}"/>
              </a:ext>
            </a:extLst>
          </p:cNvPr>
          <p:cNvSpPr/>
          <p:nvPr/>
        </p:nvSpPr>
        <p:spPr>
          <a:xfrm>
            <a:off x="7358233" y="4852425"/>
            <a:ext cx="769001" cy="122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scrapes</a:t>
            </a:r>
            <a:endParaRPr kumimoji="1" lang="ko-Kore-KR" altLang="en-US" sz="800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E1BD2623-5074-3B48-ABD7-058BA42122E5}"/>
              </a:ext>
            </a:extLst>
          </p:cNvPr>
          <p:cNvCxnSpPr>
            <a:cxnSpLocks/>
            <a:stCxn id="90" idx="0"/>
            <a:endCxn id="56" idx="2"/>
          </p:cNvCxnSpPr>
          <p:nvPr/>
        </p:nvCxnSpPr>
        <p:spPr>
          <a:xfrm flipH="1" flipV="1">
            <a:off x="6665622" y="3977644"/>
            <a:ext cx="1077112" cy="87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24C72D-E633-3042-8028-40B583F6D55E}"/>
              </a:ext>
            </a:extLst>
          </p:cNvPr>
          <p:cNvSpPr/>
          <p:nvPr/>
        </p:nvSpPr>
        <p:spPr>
          <a:xfrm>
            <a:off x="2625606" y="3745284"/>
            <a:ext cx="1074057" cy="240809"/>
          </a:xfrm>
          <a:prstGeom prst="rect">
            <a:avLst/>
          </a:prstGeom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comment</a:t>
            </a:r>
            <a:endParaRPr kumimoji="1" lang="ko-Kore-KR" altLang="en-US" dirty="0"/>
          </a:p>
        </p:txBody>
      </p: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5EC68FD8-4B03-D842-B240-899A0586FDB0}"/>
              </a:ext>
            </a:extLst>
          </p:cNvPr>
          <p:cNvCxnSpPr>
            <a:cxnSpLocks/>
            <a:stCxn id="100" idx="1"/>
            <a:endCxn id="94" idx="3"/>
          </p:cNvCxnSpPr>
          <p:nvPr/>
        </p:nvCxnSpPr>
        <p:spPr>
          <a:xfrm flipH="1">
            <a:off x="3699663" y="3860903"/>
            <a:ext cx="814621" cy="4786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다이아몬드 99">
            <a:extLst>
              <a:ext uri="{FF2B5EF4-FFF2-40B4-BE49-F238E27FC236}">
                <a16:creationId xmlns:a16="http://schemas.microsoft.com/office/drawing/2014/main" id="{64643EE1-C617-9845-B3E6-7A8DE4AD40A2}"/>
              </a:ext>
            </a:extLst>
          </p:cNvPr>
          <p:cNvSpPr/>
          <p:nvPr/>
        </p:nvSpPr>
        <p:spPr>
          <a:xfrm>
            <a:off x="4514284" y="3772716"/>
            <a:ext cx="806505" cy="176374"/>
          </a:xfrm>
          <a:prstGeom prst="diamond">
            <a:avLst/>
          </a:prstGeom>
          <a:ln w="381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/>
              <a:t>리플</a:t>
            </a:r>
            <a:endParaRPr kumimoji="1" lang="en-US" altLang="ko-KR" sz="800" dirty="0"/>
          </a:p>
        </p:txBody>
      </p: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39C38A0B-08D8-D549-8D2B-ECB748C6E34C}"/>
              </a:ext>
            </a:extLst>
          </p:cNvPr>
          <p:cNvCxnSpPr>
            <a:cxnSpLocks/>
            <a:stCxn id="56" idx="1"/>
            <a:endCxn id="100" idx="3"/>
          </p:cNvCxnSpPr>
          <p:nvPr/>
        </p:nvCxnSpPr>
        <p:spPr>
          <a:xfrm flipH="1">
            <a:off x="5320789" y="3857240"/>
            <a:ext cx="807804" cy="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D6B08D5-9883-E941-9992-5AAE5E9DA6DF}"/>
              </a:ext>
            </a:extLst>
          </p:cNvPr>
          <p:cNvSpPr txBox="1"/>
          <p:nvPr/>
        </p:nvSpPr>
        <p:spPr>
          <a:xfrm>
            <a:off x="5596118" y="3604047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4A33B7-9F91-494C-BCEA-F0A6BFED4979}"/>
              </a:ext>
            </a:extLst>
          </p:cNvPr>
          <p:cNvSpPr txBox="1"/>
          <p:nvPr/>
        </p:nvSpPr>
        <p:spPr>
          <a:xfrm>
            <a:off x="4073790" y="3597298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n</a:t>
            </a:r>
            <a:endParaRPr kumimoji="1" lang="ko-Kore-KR" altLang="en-US" sz="8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A1789C7-1B87-6B45-8275-EDB98707A5BA}"/>
              </a:ext>
            </a:extLst>
          </p:cNvPr>
          <p:cNvSpPr/>
          <p:nvPr/>
        </p:nvSpPr>
        <p:spPr>
          <a:xfrm>
            <a:off x="1475773" y="3476236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u="sng" dirty="0"/>
              <a:t>ID</a:t>
            </a:r>
            <a:endParaRPr kumimoji="1" lang="ko-Kore-KR" altLang="en-US" sz="800" u="sng" dirty="0"/>
          </a:p>
        </p:txBody>
      </p: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A6B13EC0-FE91-954A-BC84-060DAFE73046}"/>
              </a:ext>
            </a:extLst>
          </p:cNvPr>
          <p:cNvCxnSpPr>
            <a:cxnSpLocks/>
            <a:stCxn id="109" idx="6"/>
            <a:endCxn id="94" idx="1"/>
          </p:cNvCxnSpPr>
          <p:nvPr/>
        </p:nvCxnSpPr>
        <p:spPr>
          <a:xfrm>
            <a:off x="2121657" y="3537922"/>
            <a:ext cx="503949" cy="32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ADD1EAE-38AE-2C46-BD8B-51BFD788CCCE}"/>
              </a:ext>
            </a:extLst>
          </p:cNvPr>
          <p:cNvSpPr/>
          <p:nvPr/>
        </p:nvSpPr>
        <p:spPr>
          <a:xfrm>
            <a:off x="1261686" y="3674014"/>
            <a:ext cx="1074057" cy="11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username</a:t>
            </a:r>
            <a:endParaRPr kumimoji="1" lang="ko-Kore-KR" altLang="en-US" sz="800" dirty="0"/>
          </a:p>
        </p:txBody>
      </p: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33E6791C-DA01-684B-9B76-CE755B1811EC}"/>
              </a:ext>
            </a:extLst>
          </p:cNvPr>
          <p:cNvCxnSpPr>
            <a:cxnSpLocks/>
            <a:stCxn id="115" idx="6"/>
            <a:endCxn id="94" idx="1"/>
          </p:cNvCxnSpPr>
          <p:nvPr/>
        </p:nvCxnSpPr>
        <p:spPr>
          <a:xfrm>
            <a:off x="2335743" y="3729398"/>
            <a:ext cx="289863" cy="13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DC638B9D-F05A-A344-808F-FBA472726539}"/>
              </a:ext>
            </a:extLst>
          </p:cNvPr>
          <p:cNvSpPr/>
          <p:nvPr/>
        </p:nvSpPr>
        <p:spPr>
          <a:xfrm>
            <a:off x="1459975" y="3863486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likes</a:t>
            </a:r>
            <a:endParaRPr kumimoji="1" lang="ko-Kore-KR" altLang="en-US" sz="800" dirty="0"/>
          </a:p>
        </p:txBody>
      </p: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5DF2249-3741-F54F-95C8-E44A8AC196D4}"/>
              </a:ext>
            </a:extLst>
          </p:cNvPr>
          <p:cNvCxnSpPr>
            <a:cxnSpLocks/>
            <a:stCxn id="120" idx="6"/>
            <a:endCxn id="94" idx="1"/>
          </p:cNvCxnSpPr>
          <p:nvPr/>
        </p:nvCxnSpPr>
        <p:spPr>
          <a:xfrm flipV="1">
            <a:off x="2105859" y="3865689"/>
            <a:ext cx="519747" cy="5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E26B071D-92DD-7047-9FE0-5F6575DDE8F1}"/>
              </a:ext>
            </a:extLst>
          </p:cNvPr>
          <p:cNvSpPr/>
          <p:nvPr/>
        </p:nvSpPr>
        <p:spPr>
          <a:xfrm>
            <a:off x="1478535" y="4049323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date</a:t>
            </a:r>
          </a:p>
        </p:txBody>
      </p: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0099A89E-D662-C048-BA2F-C1385E434AA9}"/>
              </a:ext>
            </a:extLst>
          </p:cNvPr>
          <p:cNvCxnSpPr>
            <a:cxnSpLocks/>
            <a:stCxn id="124" idx="6"/>
            <a:endCxn id="94" idx="1"/>
          </p:cNvCxnSpPr>
          <p:nvPr/>
        </p:nvCxnSpPr>
        <p:spPr>
          <a:xfrm flipV="1">
            <a:off x="2124419" y="3865689"/>
            <a:ext cx="501187" cy="2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5A6328E-1204-D141-8C1F-CBFC2FD313FE}"/>
              </a:ext>
            </a:extLst>
          </p:cNvPr>
          <p:cNvSpPr/>
          <p:nvPr/>
        </p:nvSpPr>
        <p:spPr>
          <a:xfrm>
            <a:off x="1502919" y="4201723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text</a:t>
            </a:r>
          </a:p>
        </p:txBody>
      </p: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29C1D95-908D-DF47-B775-1E88F66C54B1}"/>
              </a:ext>
            </a:extLst>
          </p:cNvPr>
          <p:cNvCxnSpPr>
            <a:cxnSpLocks/>
            <a:stCxn id="130" idx="6"/>
            <a:endCxn id="94" idx="1"/>
          </p:cNvCxnSpPr>
          <p:nvPr/>
        </p:nvCxnSpPr>
        <p:spPr>
          <a:xfrm flipV="1">
            <a:off x="2148803" y="3865689"/>
            <a:ext cx="476803" cy="39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843EDEF6-1D2C-6E46-AFFE-1C14DFB14B40}"/>
              </a:ext>
            </a:extLst>
          </p:cNvPr>
          <p:cNvSpPr/>
          <p:nvPr/>
        </p:nvSpPr>
        <p:spPr>
          <a:xfrm>
            <a:off x="9487463" y="5248952"/>
            <a:ext cx="1074057" cy="11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u="sng" dirty="0"/>
              <a:t>name</a:t>
            </a:r>
            <a:endParaRPr kumimoji="1" lang="ko-Kore-KR" altLang="en-US" sz="800" u="sng" dirty="0"/>
          </a:p>
        </p:txBody>
      </p: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F3BF3E68-15CA-764E-9E47-4ACCB0114EE7}"/>
              </a:ext>
            </a:extLst>
          </p:cNvPr>
          <p:cNvCxnSpPr>
            <a:cxnSpLocks/>
            <a:stCxn id="133" idx="0"/>
            <a:endCxn id="19" idx="2"/>
          </p:cNvCxnSpPr>
          <p:nvPr/>
        </p:nvCxnSpPr>
        <p:spPr>
          <a:xfrm flipH="1" flipV="1">
            <a:off x="10017713" y="4891932"/>
            <a:ext cx="6779" cy="35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AD5346FD-BDA2-4E4D-883F-7675F4BC3F95}"/>
              </a:ext>
            </a:extLst>
          </p:cNvPr>
          <p:cNvCxnSpPr>
            <a:cxnSpLocks/>
            <a:stCxn id="140" idx="2"/>
            <a:endCxn id="4" idx="3"/>
          </p:cNvCxnSpPr>
          <p:nvPr/>
        </p:nvCxnSpPr>
        <p:spPr>
          <a:xfrm flipH="1" flipV="1">
            <a:off x="10561520" y="2767463"/>
            <a:ext cx="573246" cy="37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64FB634F-14BB-3E45-B55F-4BF5E121C346}"/>
              </a:ext>
            </a:extLst>
          </p:cNvPr>
          <p:cNvSpPr/>
          <p:nvPr/>
        </p:nvSpPr>
        <p:spPr>
          <a:xfrm>
            <a:off x="11134766" y="3080400"/>
            <a:ext cx="645884" cy="123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salt</a:t>
            </a:r>
            <a:endParaRPr kumimoji="1" lang="ko-Kore-KR" altLang="en-US" sz="800" dirty="0"/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A664F322-4FEB-C847-8A65-C8E0C339F075}"/>
              </a:ext>
            </a:extLst>
          </p:cNvPr>
          <p:cNvCxnSpPr>
            <a:cxnSpLocks/>
            <a:stCxn id="145" idx="0"/>
            <a:endCxn id="147" idx="2"/>
          </p:cNvCxnSpPr>
          <p:nvPr/>
        </p:nvCxnSpPr>
        <p:spPr>
          <a:xfrm flipH="1" flipV="1">
            <a:off x="10024490" y="1037399"/>
            <a:ext cx="1" cy="489209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다이아몬드 144">
            <a:extLst>
              <a:ext uri="{FF2B5EF4-FFF2-40B4-BE49-F238E27FC236}">
                <a16:creationId xmlns:a16="http://schemas.microsoft.com/office/drawing/2014/main" id="{1C9577D8-54C6-AD4C-9BAA-06B35B8BCB22}"/>
              </a:ext>
            </a:extLst>
          </p:cNvPr>
          <p:cNvSpPr/>
          <p:nvPr/>
        </p:nvSpPr>
        <p:spPr>
          <a:xfrm>
            <a:off x="9621238" y="1526608"/>
            <a:ext cx="806505" cy="176374"/>
          </a:xfrm>
          <a:prstGeom prst="diamond">
            <a:avLst/>
          </a:prstGeom>
          <a:ln w="381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/>
              <a:t>알림</a:t>
            </a:r>
            <a:endParaRPr kumimoji="1" lang="en-US" altLang="ko-KR" sz="8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1BC1EB3-9D4D-6248-BE41-4F666CA6AC70}"/>
              </a:ext>
            </a:extLst>
          </p:cNvPr>
          <p:cNvSpPr/>
          <p:nvPr/>
        </p:nvSpPr>
        <p:spPr>
          <a:xfrm>
            <a:off x="9350401" y="796590"/>
            <a:ext cx="1348177" cy="240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notification</a:t>
            </a:r>
            <a:endParaRPr kumimoji="1" lang="ko-Kore-KR" altLang="en-US" dirty="0"/>
          </a:p>
        </p:txBody>
      </p: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C4A29365-8AA0-0A4A-9811-E2B4634FA372}"/>
              </a:ext>
            </a:extLst>
          </p:cNvPr>
          <p:cNvCxnSpPr>
            <a:cxnSpLocks/>
            <a:stCxn id="4" idx="0"/>
            <a:endCxn id="145" idx="2"/>
          </p:cNvCxnSpPr>
          <p:nvPr/>
        </p:nvCxnSpPr>
        <p:spPr>
          <a:xfrm flipH="1" flipV="1">
            <a:off x="10024491" y="1702982"/>
            <a:ext cx="1" cy="94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1B3ACC1-4DCF-D64E-9691-90960DBB5C09}"/>
              </a:ext>
            </a:extLst>
          </p:cNvPr>
          <p:cNvSpPr txBox="1"/>
          <p:nvPr/>
        </p:nvSpPr>
        <p:spPr>
          <a:xfrm>
            <a:off x="9872580" y="2060002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E031254-3C58-0A4C-890D-A4F013B7C44E}"/>
              </a:ext>
            </a:extLst>
          </p:cNvPr>
          <p:cNvSpPr txBox="1"/>
          <p:nvPr/>
        </p:nvSpPr>
        <p:spPr>
          <a:xfrm>
            <a:off x="9825453" y="1197762"/>
            <a:ext cx="11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n</a:t>
            </a:r>
            <a:endParaRPr kumimoji="1" lang="ko-Kore-KR" altLang="en-US" sz="800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67B64989-BEEA-1A4C-A57E-1F121770DD2F}"/>
              </a:ext>
            </a:extLst>
          </p:cNvPr>
          <p:cNvSpPr/>
          <p:nvPr/>
        </p:nvSpPr>
        <p:spPr>
          <a:xfrm>
            <a:off x="9487460" y="103348"/>
            <a:ext cx="1074057" cy="11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u="sng" dirty="0"/>
              <a:t>undecided</a:t>
            </a:r>
            <a:endParaRPr kumimoji="1" lang="ko-Kore-KR" altLang="en-US" sz="800" u="sng" dirty="0"/>
          </a:p>
        </p:txBody>
      </p: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B98173A9-5643-E445-89E3-EA0A38CB633A}"/>
              </a:ext>
            </a:extLst>
          </p:cNvPr>
          <p:cNvCxnSpPr>
            <a:cxnSpLocks/>
            <a:stCxn id="147" idx="0"/>
            <a:endCxn id="157" idx="4"/>
          </p:cNvCxnSpPr>
          <p:nvPr/>
        </p:nvCxnSpPr>
        <p:spPr>
          <a:xfrm flipH="1" flipV="1">
            <a:off x="10024489" y="214116"/>
            <a:ext cx="1" cy="58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2615EE-17BD-FB4D-A162-44B0A052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75455"/>
              </p:ext>
            </p:extLst>
          </p:nvPr>
        </p:nvGraphicFramePr>
        <p:xfrm>
          <a:off x="223520" y="276860"/>
          <a:ext cx="11617959" cy="5933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3195">
                  <a:extLst>
                    <a:ext uri="{9D8B030D-6E8A-4147-A177-3AD203B41FA5}">
                      <a16:colId xmlns:a16="http://schemas.microsoft.com/office/drawing/2014/main" val="2538992641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1344213394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584321370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2624904237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306669030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1826095984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3346785774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3758463585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1349552010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2362762161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219794240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2178659018"/>
                    </a:ext>
                  </a:extLst>
                </a:gridCol>
                <a:gridCol w="867897">
                  <a:extLst>
                    <a:ext uri="{9D8B030D-6E8A-4147-A177-3AD203B41FA5}">
                      <a16:colId xmlns:a16="http://schemas.microsoft.com/office/drawing/2014/main" val="129644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1000" b="0" dirty="0"/>
                        <a:t>user</a:t>
                      </a:r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u="sng" dirty="0"/>
                        <a:t>username</a:t>
                      </a: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password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salt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2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1000" b="0" dirty="0"/>
                        <a:t>university</a:t>
                      </a:r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u="sng" dirty="0"/>
                        <a:t>name</a:t>
                      </a: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2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1000" b="0" dirty="0"/>
                        <a:t>board</a:t>
                      </a:r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u="sng" dirty="0" err="1"/>
                        <a:t>ename</a:t>
                      </a: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u="none" dirty="0" err="1"/>
                        <a:t>kname</a:t>
                      </a:r>
                      <a:endParaRPr lang="ko-Kore-KR" altLang="en-US" sz="900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22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1000" b="0" dirty="0"/>
                        <a:t>post</a:t>
                      </a:r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0" u="sng" dirty="0"/>
                        <a:t>id</a:t>
                      </a: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username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 err="1"/>
                        <a:t>boardname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title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content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date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likes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scrape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2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1000" b="0" dirty="0"/>
                        <a:t>comment</a:t>
                      </a:r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0" u="sng" dirty="0"/>
                        <a:t>id</a:t>
                      </a: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 err="1"/>
                        <a:t>post_id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u="none" dirty="0"/>
                        <a:t>username</a:t>
                      </a:r>
                      <a:endParaRPr lang="ko-Kore-KR" altLang="en-US" sz="900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date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sz="900" b="0" dirty="0"/>
                        <a:t>likes</a:t>
                      </a: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0"/>
                        <a:t>content</a:t>
                      </a:r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6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69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89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3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01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4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51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u="sng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5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ko-Kore-KR" altLang="en-US" sz="1000" b="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sz="9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9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8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Macintosh PowerPoint</Application>
  <PresentationFormat>와이드스크린</PresentationFormat>
  <Paragraphs>65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2</cp:revision>
  <dcterms:created xsi:type="dcterms:W3CDTF">2022-01-22T15:17:26Z</dcterms:created>
  <dcterms:modified xsi:type="dcterms:W3CDTF">2022-01-22T16:18:40Z</dcterms:modified>
</cp:coreProperties>
</file>