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8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436C-FB2F-492E-B821-3250412D3421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7EDF-CC6B-4CBF-973E-2446E9F12A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6581-EAD9-4627-8B13-54FADF4EB81E}" type="datetimeFigureOut">
              <a:rPr lang="fr-FR" smtClean="0"/>
              <a:t>13/05/2014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A208-67CA-4BCC-8F0A-B7D1DD6F5DF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4664" y="4675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Thomas </a:t>
            </a:r>
            <a:r>
              <a:rPr lang="fr-FR" sz="2400" b="1" dirty="0" err="1" smtClean="0">
                <a:solidFill>
                  <a:schemeClr val="tx2"/>
                </a:solidFill>
              </a:rPr>
              <a:t>Lepetit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49080" y="467544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8 rue </a:t>
            </a:r>
            <a:r>
              <a:rPr lang="fr-FR" sz="1400" dirty="0" err="1" smtClean="0"/>
              <a:t>Meissonier</a:t>
            </a:r>
            <a:endParaRPr lang="fr-FR" sz="1400" dirty="0" smtClean="0"/>
          </a:p>
          <a:p>
            <a:r>
              <a:rPr lang="fr-FR" sz="1400" dirty="0" smtClean="0"/>
              <a:t>75017 Paris</a:t>
            </a:r>
          </a:p>
          <a:p>
            <a:r>
              <a:rPr lang="fr-FR" sz="1400" dirty="0" smtClean="0"/>
              <a:t>(+33) 6 59 65 37 44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04664" y="20517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Formation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4664" y="49227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Expériences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4664" y="72990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Hobbies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4664" y="5930860"/>
            <a:ext cx="247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Langages informatiques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4664" y="66509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Langues/Compétences bureautiques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40768" y="2588875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Première année à l’école 42, Paris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err="1" smtClean="0"/>
              <a:t>Dsdsdsdsds</a:t>
            </a:r>
            <a:endParaRPr lang="fr-FR" sz="1200" dirty="0" smtClean="0"/>
          </a:p>
          <a:p>
            <a:pPr marL="357188" lvl="1" indent="-171450">
              <a:buFont typeface="Wingdings" pitchFamily="2" charset="2"/>
              <a:buChar char="§"/>
            </a:pPr>
            <a:r>
              <a:rPr lang="fr-FR" sz="1200" dirty="0" err="1" smtClean="0"/>
              <a:t>Ezezezdsddsdsds</a:t>
            </a:r>
            <a:endParaRPr lang="fr-FR" sz="1200" dirty="0" smtClean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err="1" smtClean="0"/>
              <a:t>sdsdsds</a:t>
            </a:r>
            <a:endParaRPr lang="fr-FR" sz="12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04664" y="258887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2012-2013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0768" y="356388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Première année à l’école 42, Paris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err="1" smtClean="0"/>
              <a:t>Dsdsdsdsds</a:t>
            </a:r>
            <a:endParaRPr lang="fr-FR" sz="1200" dirty="0" smtClean="0"/>
          </a:p>
          <a:p>
            <a:pPr marL="357188" lvl="1" indent="-171450">
              <a:buFont typeface="Wingdings" pitchFamily="2" charset="2"/>
              <a:buChar char="§"/>
            </a:pPr>
            <a:r>
              <a:rPr lang="fr-FR" sz="1200" dirty="0" err="1" smtClean="0"/>
              <a:t>Ezezezdsddsdsds</a:t>
            </a:r>
            <a:endParaRPr lang="fr-FR" sz="1200" dirty="0" smtClean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err="1" smtClean="0"/>
              <a:t>sdsdsds</a:t>
            </a:r>
            <a:endParaRPr lang="fr-FR" sz="12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404664" y="35638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2012-2013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Thomas</cp:lastModifiedBy>
  <cp:revision>4</cp:revision>
  <dcterms:created xsi:type="dcterms:W3CDTF">2014-05-12T22:45:45Z</dcterms:created>
  <dcterms:modified xsi:type="dcterms:W3CDTF">2014-05-12T23:02:44Z</dcterms:modified>
</cp:coreProperties>
</file>