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6858000" cy="9144000" type="screen4x3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36" autoAdjust="0"/>
    <p:restoredTop sz="94660"/>
  </p:normalViewPr>
  <p:slideViewPr>
    <p:cSldViewPr>
      <p:cViewPr>
        <p:scale>
          <a:sx n="100" d="100"/>
          <a:sy n="100" d="100"/>
        </p:scale>
        <p:origin x="-1626" y="1224"/>
      </p:cViewPr>
      <p:guideLst>
        <p:guide orient="horz" pos="3969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046" y="-96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4C87436C-FB2F-492E-B821-3250412D3421}" type="datetimeFigureOut">
              <a:rPr lang="fr-FR" smtClean="0"/>
              <a:pPr/>
              <a:t>14/05/2014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D1A37EDF-CC6B-4CBF-973E-2446E9F12A4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040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6581-EAD9-4627-8B13-54FADF4EB81E}" type="datetimeFigureOut">
              <a:rPr lang="fr-FR" smtClean="0"/>
              <a:pPr/>
              <a:t>14/05/2014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A208-67CA-4BCC-8F0A-B7D1DD6F5DF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6581-EAD9-4627-8B13-54FADF4EB81E}" type="datetimeFigureOut">
              <a:rPr lang="fr-FR" smtClean="0"/>
              <a:pPr/>
              <a:t>14/05/2014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A208-67CA-4BCC-8F0A-B7D1DD6F5DF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6581-EAD9-4627-8B13-54FADF4EB81E}" type="datetimeFigureOut">
              <a:rPr lang="fr-FR" smtClean="0"/>
              <a:pPr/>
              <a:t>14/05/2014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A208-67CA-4BCC-8F0A-B7D1DD6F5DF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6581-EAD9-4627-8B13-54FADF4EB81E}" type="datetimeFigureOut">
              <a:rPr lang="fr-FR" smtClean="0"/>
              <a:pPr/>
              <a:t>14/05/2014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A208-67CA-4BCC-8F0A-B7D1DD6F5DF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6581-EAD9-4627-8B13-54FADF4EB81E}" type="datetimeFigureOut">
              <a:rPr lang="fr-FR" smtClean="0"/>
              <a:pPr/>
              <a:t>14/05/2014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A208-67CA-4BCC-8F0A-B7D1DD6F5DF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6581-EAD9-4627-8B13-54FADF4EB81E}" type="datetimeFigureOut">
              <a:rPr lang="fr-FR" smtClean="0"/>
              <a:pPr/>
              <a:t>14/05/2014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A208-67CA-4BCC-8F0A-B7D1DD6F5DF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6581-EAD9-4627-8B13-54FADF4EB81E}" type="datetimeFigureOut">
              <a:rPr lang="fr-FR" smtClean="0"/>
              <a:pPr/>
              <a:t>14/05/2014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A208-67CA-4BCC-8F0A-B7D1DD6F5DF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6581-EAD9-4627-8B13-54FADF4EB81E}" type="datetimeFigureOut">
              <a:rPr lang="fr-FR" smtClean="0"/>
              <a:pPr/>
              <a:t>14/05/2014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A208-67CA-4BCC-8F0A-B7D1DD6F5DF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6581-EAD9-4627-8B13-54FADF4EB81E}" type="datetimeFigureOut">
              <a:rPr lang="fr-FR" smtClean="0"/>
              <a:pPr/>
              <a:t>14/05/2014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A208-67CA-4BCC-8F0A-B7D1DD6F5DF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6581-EAD9-4627-8B13-54FADF4EB81E}" type="datetimeFigureOut">
              <a:rPr lang="fr-FR" smtClean="0"/>
              <a:pPr/>
              <a:t>14/05/2014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A208-67CA-4BCC-8F0A-B7D1DD6F5DF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6581-EAD9-4627-8B13-54FADF4EB81E}" type="datetimeFigureOut">
              <a:rPr lang="fr-FR" smtClean="0"/>
              <a:pPr/>
              <a:t>14/05/2014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A208-67CA-4BCC-8F0A-B7D1DD6F5DF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36581-EAD9-4627-8B13-54FADF4EB81E}" type="datetimeFigureOut">
              <a:rPr lang="fr-FR" smtClean="0"/>
              <a:pPr/>
              <a:t>14/05/2014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AA208-67CA-4BCC-8F0A-B7D1DD6F5DF5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04664" y="467544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tx2"/>
                </a:solidFill>
              </a:rPr>
              <a:t>Thomas </a:t>
            </a:r>
            <a:r>
              <a:rPr lang="fr-FR" sz="2800" b="1" dirty="0" err="1" smtClean="0">
                <a:solidFill>
                  <a:schemeClr val="tx2"/>
                </a:solidFill>
              </a:rPr>
              <a:t>Lepetit</a:t>
            </a:r>
            <a:endParaRPr lang="fr-FR" sz="2800" b="1" dirty="0">
              <a:solidFill>
                <a:schemeClr val="tx2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914694" y="467544"/>
            <a:ext cx="270102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fr-FR" sz="1200" dirty="0" smtClean="0"/>
              <a:t>8 rue </a:t>
            </a:r>
            <a:r>
              <a:rPr lang="fr-FR" sz="1200" dirty="0" err="1" smtClean="0"/>
              <a:t>Meissonier</a:t>
            </a:r>
            <a:endParaRPr lang="fr-FR" sz="1200" dirty="0" smtClean="0"/>
          </a:p>
          <a:p>
            <a:pPr algn="r"/>
            <a:r>
              <a:rPr lang="fr-FR" sz="1200" dirty="0" smtClean="0"/>
              <a:t>75017 Paris, France</a:t>
            </a:r>
          </a:p>
          <a:p>
            <a:pPr algn="r"/>
            <a:r>
              <a:rPr lang="fr-FR" sz="1200" i="1" dirty="0" smtClean="0"/>
              <a:t>(+33) 6 59 65 37 44</a:t>
            </a:r>
          </a:p>
          <a:p>
            <a:pPr algn="r"/>
            <a:r>
              <a:rPr lang="fr-FR" sz="1200" i="1" dirty="0"/>
              <a:t>t</a:t>
            </a:r>
            <a:r>
              <a:rPr lang="fr-FR" sz="1200" i="1" dirty="0" smtClean="0"/>
              <a:t>homas.lepetit1990@gmail.com</a:t>
            </a:r>
            <a:endParaRPr lang="fr-FR" sz="1200" i="1" dirty="0"/>
          </a:p>
        </p:txBody>
      </p:sp>
      <p:sp>
        <p:nvSpPr>
          <p:cNvPr id="7" name="ZoneTexte 6"/>
          <p:cNvSpPr txBox="1"/>
          <p:nvPr/>
        </p:nvSpPr>
        <p:spPr>
          <a:xfrm>
            <a:off x="404664" y="1331640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tx2"/>
                </a:solidFill>
              </a:rPr>
              <a:t>Formation</a:t>
            </a:r>
            <a:endParaRPr lang="fr-FR" sz="16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04664" y="4644008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tx2"/>
                </a:solidFill>
              </a:rPr>
              <a:t>Expériences</a:t>
            </a:r>
            <a:endParaRPr lang="fr-FR" sz="1600" b="1" dirty="0">
              <a:solidFill>
                <a:schemeClr val="tx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04664" y="7884368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tx2"/>
                </a:solidFill>
              </a:rPr>
              <a:t>Hobbies</a:t>
            </a:r>
            <a:endParaRPr lang="fr-FR" sz="1600" b="1" dirty="0">
              <a:solidFill>
                <a:schemeClr val="tx2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04664" y="5796136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tx2"/>
                </a:solidFill>
              </a:rPr>
              <a:t>Compétences informatiques</a:t>
            </a:r>
            <a:endParaRPr lang="fr-FR" sz="1600" b="1" dirty="0">
              <a:solidFill>
                <a:schemeClr val="tx2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04664" y="7092280"/>
            <a:ext cx="446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tx2"/>
                </a:solidFill>
              </a:rPr>
              <a:t>Langues</a:t>
            </a:r>
            <a:endParaRPr lang="fr-FR" sz="1600" b="1" dirty="0">
              <a:solidFill>
                <a:schemeClr val="tx2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556792" y="1691680"/>
            <a:ext cx="48245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/>
            <a:r>
              <a:rPr lang="fr-FR" sz="1000" b="1" dirty="0" smtClean="0"/>
              <a:t>ECOLE 42</a:t>
            </a:r>
            <a:r>
              <a:rPr lang="fr-FR" sz="1000" b="1" dirty="0" smtClean="0"/>
              <a:t>, </a:t>
            </a:r>
            <a:r>
              <a:rPr lang="fr-FR" sz="1000" dirty="0" smtClean="0"/>
              <a:t>Paris</a:t>
            </a:r>
          </a:p>
          <a:p>
            <a:pPr marL="185738" indent="-185738"/>
            <a:r>
              <a:rPr lang="fr-FR" sz="1000" dirty="0" smtClean="0"/>
              <a:t>Première année de formation à la programmation</a:t>
            </a:r>
          </a:p>
          <a:p>
            <a:pPr marL="185738" indent="-185738">
              <a:buFont typeface="Wingdings" pitchFamily="2" charset="2"/>
              <a:buChar char="§"/>
            </a:pPr>
            <a:r>
              <a:rPr lang="fr-FR" sz="1000" dirty="0" smtClean="0"/>
              <a:t>Module d’apprentissage de C: réécriture d’un </a:t>
            </a:r>
            <a:r>
              <a:rPr lang="fr-FR" sz="1000" dirty="0" err="1" smtClean="0"/>
              <a:t>shell</a:t>
            </a:r>
            <a:r>
              <a:rPr lang="fr-FR" sz="1000" dirty="0" smtClean="0"/>
              <a:t> </a:t>
            </a:r>
            <a:r>
              <a:rPr lang="fr-FR" sz="1000" dirty="0" smtClean="0"/>
              <a:t>basique</a:t>
            </a:r>
            <a:endParaRPr lang="fr-FR" sz="1000" dirty="0" smtClean="0">
              <a:solidFill>
                <a:srgbClr val="FF0000"/>
              </a:solidFill>
            </a:endParaRPr>
          </a:p>
          <a:p>
            <a:pPr marL="185738" indent="-185738">
              <a:buFont typeface="Wingdings" pitchFamily="2" charset="2"/>
              <a:buChar char="§"/>
            </a:pPr>
            <a:r>
              <a:rPr lang="fr-FR" sz="1000" dirty="0" smtClean="0"/>
              <a:t>Module de développement web: utilisation d’un </a:t>
            </a:r>
            <a:r>
              <a:rPr lang="fr-FR" sz="1000" dirty="0" err="1" smtClean="0"/>
              <a:t>framework</a:t>
            </a:r>
            <a:r>
              <a:rPr lang="fr-FR" sz="1000" dirty="0" smtClean="0"/>
              <a:t>, mise en place d’un site d’e-commerce</a:t>
            </a:r>
          </a:p>
          <a:p>
            <a:pPr marL="185738" indent="-185738">
              <a:buFont typeface="Wingdings" pitchFamily="2" charset="2"/>
              <a:buChar char="§"/>
            </a:pPr>
            <a:r>
              <a:rPr lang="fr-FR" sz="1000" dirty="0" smtClean="0"/>
              <a:t>Introduction à l’</a:t>
            </a:r>
            <a:r>
              <a:rPr lang="fr-FR" sz="1000" dirty="0" err="1" smtClean="0"/>
              <a:t>algorithmie</a:t>
            </a:r>
            <a:r>
              <a:rPr lang="fr-FR" sz="1000" dirty="0" smtClean="0"/>
              <a:t> et à </a:t>
            </a:r>
            <a:r>
              <a:rPr lang="fr-FR" sz="1000" dirty="0" smtClean="0"/>
              <a:t>l’infographie : </a:t>
            </a:r>
            <a:r>
              <a:rPr lang="fr-FR" sz="1000" dirty="0" smtClean="0"/>
              <a:t>emploi des arbres, listes et tables de </a:t>
            </a:r>
            <a:r>
              <a:rPr lang="fr-FR" sz="1000" dirty="0" err="1" smtClean="0"/>
              <a:t>hashage</a:t>
            </a:r>
            <a:r>
              <a:rPr lang="fr-FR" sz="1000" dirty="0" smtClean="0"/>
              <a:t>, réalisation d’un </a:t>
            </a:r>
            <a:r>
              <a:rPr lang="fr-FR" sz="1000" dirty="0" err="1" smtClean="0"/>
              <a:t>raytracer</a:t>
            </a:r>
            <a:endParaRPr lang="fr-FR" sz="1000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620688" y="169168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/>
            <a:r>
              <a:rPr lang="fr-FR" sz="1000" b="1" dirty="0" smtClean="0"/>
              <a:t>2012-2013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20688" y="3506979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/>
            <a:r>
              <a:rPr lang="fr-FR" sz="1000" b="1" dirty="0" smtClean="0"/>
              <a:t>2007-2009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556792" y="5353046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/>
            <a:r>
              <a:rPr lang="fr-FR" sz="1000" b="1" dirty="0" smtClean="0"/>
              <a:t>Hôtel  </a:t>
            </a:r>
            <a:r>
              <a:rPr lang="fr-FR" sz="1000" b="1" dirty="0" smtClean="0"/>
              <a:t>de la chaîne Tokyo Inn, </a:t>
            </a:r>
            <a:r>
              <a:rPr lang="fr-FR" sz="1000" dirty="0" smtClean="0"/>
              <a:t>Tokyo</a:t>
            </a:r>
          </a:p>
          <a:p>
            <a:pPr marL="185738" indent="-185738"/>
            <a:r>
              <a:rPr lang="fr-FR" sz="1000" dirty="0" smtClean="0"/>
              <a:t>Stage : accueil </a:t>
            </a:r>
            <a:r>
              <a:rPr lang="fr-FR" sz="1000" dirty="0" smtClean="0"/>
              <a:t>des clients, entretien</a:t>
            </a:r>
            <a:endParaRPr lang="fr-FR" sz="1000" dirty="0" smtClean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20688" y="5353046"/>
            <a:ext cx="944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/>
            <a:r>
              <a:rPr lang="fr-FR" sz="1000" b="1" dirty="0" smtClean="0"/>
              <a:t>Eté 2010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620688" y="4106853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/>
            <a:r>
              <a:rPr lang="fr-FR" sz="1000" b="1" dirty="0" smtClean="0"/>
              <a:t>2004-2007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556792" y="3506979"/>
            <a:ext cx="5040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/>
            <a:r>
              <a:rPr lang="fr-FR" sz="1000" b="1" dirty="0" smtClean="0"/>
              <a:t>Lycée Condorcet, </a:t>
            </a:r>
            <a:r>
              <a:rPr lang="fr-FR" sz="1000" dirty="0" smtClean="0"/>
              <a:t>Paris</a:t>
            </a:r>
          </a:p>
          <a:p>
            <a:pPr marL="185738" indent="-185738"/>
            <a:r>
              <a:rPr lang="fr-FR" sz="1000" dirty="0" smtClean="0"/>
              <a:t>Classe préparatoire </a:t>
            </a:r>
            <a:r>
              <a:rPr lang="fr-FR" sz="1000" dirty="0" smtClean="0"/>
              <a:t>aux </a:t>
            </a:r>
            <a:r>
              <a:rPr lang="fr-FR" sz="1000" dirty="0" smtClean="0"/>
              <a:t>grandes écoles, option MP</a:t>
            </a:r>
          </a:p>
          <a:p>
            <a:pPr marL="185738" indent="-185738">
              <a:buFont typeface="Wingdings" pitchFamily="2" charset="2"/>
              <a:buChar char="§"/>
            </a:pPr>
            <a:r>
              <a:rPr lang="fr-FR" sz="1000" dirty="0"/>
              <a:t>Informatique théorique 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1556792" y="4106853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/>
            <a:r>
              <a:rPr lang="fr-FR" sz="1000" b="1" dirty="0" smtClean="0"/>
              <a:t>Lycée Carnot, </a:t>
            </a:r>
            <a:r>
              <a:rPr lang="fr-FR" sz="1000" dirty="0" smtClean="0"/>
              <a:t>Paris</a:t>
            </a:r>
          </a:p>
          <a:p>
            <a:pPr marL="185738" indent="-185738"/>
            <a:r>
              <a:rPr lang="fr-FR" sz="1000" dirty="0" smtClean="0"/>
              <a:t>Bac S, mention </a:t>
            </a:r>
            <a:r>
              <a:rPr lang="fr-FR" sz="1000" dirty="0" smtClean="0"/>
              <a:t>Très Bien</a:t>
            </a:r>
            <a:endParaRPr lang="fr-FR" sz="1000" dirty="0"/>
          </a:p>
        </p:txBody>
      </p:sp>
      <p:sp>
        <p:nvSpPr>
          <p:cNvPr id="24" name="ZoneTexte 23"/>
          <p:cNvSpPr txBox="1"/>
          <p:nvPr/>
        </p:nvSpPr>
        <p:spPr>
          <a:xfrm>
            <a:off x="476672" y="6156176"/>
            <a:ext cx="5040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Wingdings" pitchFamily="2" charset="2"/>
              <a:buChar char="§"/>
            </a:pPr>
            <a:r>
              <a:rPr lang="fr-FR" sz="1000" dirty="0" smtClean="0"/>
              <a:t>Développement : C (</a:t>
            </a:r>
            <a:r>
              <a:rPr lang="fr-FR" sz="1000" dirty="0" smtClean="0"/>
              <a:t>maîtrise</a:t>
            </a:r>
            <a:r>
              <a:rPr lang="fr-FR" sz="1000" dirty="0" smtClean="0"/>
              <a:t>), Ruby (basique)</a:t>
            </a:r>
            <a:endParaRPr lang="fr-FR" sz="1000" dirty="0"/>
          </a:p>
          <a:p>
            <a:pPr marL="185738" indent="-185738">
              <a:buFont typeface="Wingdings" pitchFamily="2" charset="2"/>
              <a:buChar char="§"/>
            </a:pPr>
            <a:r>
              <a:rPr lang="fr-FR" sz="1000" dirty="0" smtClean="0"/>
              <a:t>Front-end : HTML5/CSS3/</a:t>
            </a:r>
            <a:r>
              <a:rPr lang="fr-FR" sz="1000" dirty="0" err="1" smtClean="0"/>
              <a:t>jQuery</a:t>
            </a:r>
            <a:endParaRPr lang="fr-FR" sz="1000" dirty="0" smtClean="0"/>
          </a:p>
          <a:p>
            <a:pPr marL="185738" indent="-185738">
              <a:buFont typeface="Wingdings" pitchFamily="2" charset="2"/>
              <a:buChar char="§"/>
            </a:pPr>
            <a:r>
              <a:rPr lang="fr-FR" sz="1000" dirty="0" smtClean="0"/>
              <a:t>Back-end : PHP/MySQL</a:t>
            </a:r>
          </a:p>
          <a:p>
            <a:pPr marL="185738" indent="-185738">
              <a:buFont typeface="Wingdings" pitchFamily="2" charset="2"/>
              <a:buChar char="§"/>
            </a:pPr>
            <a:r>
              <a:rPr lang="fr-FR" sz="1000" dirty="0" smtClean="0"/>
              <a:t>Environnement Unix</a:t>
            </a:r>
          </a:p>
          <a:p>
            <a:pPr marL="185738" indent="-185738">
              <a:buFont typeface="Wingdings" pitchFamily="2" charset="2"/>
              <a:buChar char="§"/>
            </a:pPr>
            <a:r>
              <a:rPr lang="fr-FR" sz="1000" dirty="0" smtClean="0"/>
              <a:t>Framework : </a:t>
            </a:r>
            <a:r>
              <a:rPr lang="fr-FR" sz="1000" dirty="0" err="1" smtClean="0"/>
              <a:t>Symfony</a:t>
            </a:r>
            <a:r>
              <a:rPr lang="fr-FR" sz="1000" dirty="0" smtClean="0"/>
              <a:t>, Ruby on Rails</a:t>
            </a:r>
            <a:endParaRPr lang="fr-FR" sz="1000" dirty="0"/>
          </a:p>
        </p:txBody>
      </p:sp>
      <p:sp>
        <p:nvSpPr>
          <p:cNvPr id="25" name="ZoneTexte 24"/>
          <p:cNvSpPr txBox="1"/>
          <p:nvPr/>
        </p:nvSpPr>
        <p:spPr>
          <a:xfrm>
            <a:off x="476672" y="7458858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Wingdings" pitchFamily="2" charset="2"/>
              <a:buChar char="§"/>
            </a:pPr>
            <a:r>
              <a:rPr lang="fr-FR" sz="1000" dirty="0"/>
              <a:t>Anglais </a:t>
            </a:r>
            <a:r>
              <a:rPr lang="fr-FR" sz="1000" dirty="0" smtClean="0"/>
              <a:t>: courant (plusieurs séjours d’un mois dans des pays anglo-saxons)</a:t>
            </a:r>
            <a:endParaRPr lang="fr-FR" sz="1000" dirty="0"/>
          </a:p>
          <a:p>
            <a:pPr marL="185738" indent="-185738">
              <a:buFont typeface="Wingdings" pitchFamily="2" charset="2"/>
              <a:buChar char="§"/>
            </a:pPr>
            <a:r>
              <a:rPr lang="fr-FR" sz="1000" dirty="0"/>
              <a:t>Allemand </a:t>
            </a:r>
            <a:r>
              <a:rPr lang="fr-FR" sz="1000" dirty="0" smtClean="0"/>
              <a:t>: lu, écrit</a:t>
            </a:r>
            <a:endParaRPr lang="fr-FR" sz="1000" dirty="0"/>
          </a:p>
        </p:txBody>
      </p:sp>
      <p:sp>
        <p:nvSpPr>
          <p:cNvPr id="27" name="ZoneTexte 26"/>
          <p:cNvSpPr txBox="1"/>
          <p:nvPr/>
        </p:nvSpPr>
        <p:spPr>
          <a:xfrm>
            <a:off x="476672" y="8247890"/>
            <a:ext cx="6309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 typeface="Wingdings" pitchFamily="2" charset="2"/>
              <a:buChar char="§"/>
            </a:pPr>
            <a:r>
              <a:rPr lang="fr-FR" sz="1000" dirty="0" smtClean="0"/>
              <a:t>Jeux </a:t>
            </a:r>
            <a:r>
              <a:rPr lang="fr-FR" sz="1000" dirty="0"/>
              <a:t>de </a:t>
            </a:r>
            <a:r>
              <a:rPr lang="fr-FR" sz="1000" dirty="0" smtClean="0"/>
              <a:t>plateau : membre actif d’une association pendant 2 ans</a:t>
            </a:r>
            <a:endParaRPr lang="fr-FR" sz="1000" dirty="0"/>
          </a:p>
          <a:p>
            <a:pPr marL="185738" indent="-185738">
              <a:buFont typeface="Wingdings" pitchFamily="2" charset="2"/>
              <a:buChar char="§"/>
            </a:pPr>
            <a:r>
              <a:rPr lang="fr-FR" sz="1000" dirty="0" smtClean="0"/>
              <a:t>Randonnée </a:t>
            </a:r>
            <a:r>
              <a:rPr lang="fr-FR" sz="1000" dirty="0" smtClean="0"/>
              <a:t>: GR20 (Corse), </a:t>
            </a:r>
            <a:r>
              <a:rPr lang="fr-FR" sz="1000" dirty="0"/>
              <a:t>GR10 </a:t>
            </a:r>
            <a:r>
              <a:rPr lang="fr-FR" sz="1000" dirty="0" smtClean="0"/>
              <a:t>(Pyrénées), TMB (Alpes) </a:t>
            </a:r>
            <a:endParaRPr lang="fr-FR" sz="1000" dirty="0"/>
          </a:p>
        </p:txBody>
      </p:sp>
      <p:sp>
        <p:nvSpPr>
          <p:cNvPr id="23" name="ZoneTexte 17"/>
          <p:cNvSpPr txBox="1"/>
          <p:nvPr/>
        </p:nvSpPr>
        <p:spPr>
          <a:xfrm>
            <a:off x="1556792" y="5005789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/>
            <a:r>
              <a:rPr lang="fr-FR" sz="1000" b="1" dirty="0" smtClean="0"/>
              <a:t>Enseignes </a:t>
            </a:r>
            <a:r>
              <a:rPr lang="fr-FR" sz="1000" b="1" dirty="0" err="1" smtClean="0"/>
              <a:t>retail</a:t>
            </a:r>
            <a:r>
              <a:rPr lang="fr-FR" sz="1000" b="1" dirty="0" smtClean="0"/>
              <a:t> diverses, </a:t>
            </a:r>
            <a:r>
              <a:rPr lang="fr-FR" sz="1000" dirty="0" smtClean="0"/>
              <a:t>Nantes</a:t>
            </a:r>
          </a:p>
          <a:p>
            <a:pPr marL="185738" indent="-185738"/>
            <a:r>
              <a:rPr lang="fr-FR" sz="1000" dirty="0" smtClean="0"/>
              <a:t>Activité intérimaire</a:t>
            </a:r>
            <a:r>
              <a:rPr lang="fr-FR" sz="1000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6" name="ZoneTexte 18"/>
          <p:cNvSpPr txBox="1"/>
          <p:nvPr/>
        </p:nvSpPr>
        <p:spPr>
          <a:xfrm>
            <a:off x="620688" y="5005789"/>
            <a:ext cx="944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/>
            <a:r>
              <a:rPr lang="fr-FR" sz="1000" b="1" dirty="0" smtClean="0"/>
              <a:t>2011-2012</a:t>
            </a:r>
          </a:p>
        </p:txBody>
      </p:sp>
      <p:sp>
        <p:nvSpPr>
          <p:cNvPr id="28" name="ZoneTexte 16"/>
          <p:cNvSpPr txBox="1"/>
          <p:nvPr/>
        </p:nvSpPr>
        <p:spPr>
          <a:xfrm>
            <a:off x="620688" y="290710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/>
            <a:r>
              <a:rPr lang="fr-FR" sz="1000" b="1" dirty="0" smtClean="0"/>
              <a:t>2009-2011</a:t>
            </a:r>
          </a:p>
        </p:txBody>
      </p:sp>
      <p:sp>
        <p:nvSpPr>
          <p:cNvPr id="29" name="ZoneTexte 20"/>
          <p:cNvSpPr txBox="1"/>
          <p:nvPr/>
        </p:nvSpPr>
        <p:spPr>
          <a:xfrm>
            <a:off x="1556792" y="2907106"/>
            <a:ext cx="5040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/>
            <a:r>
              <a:rPr lang="fr-FR" sz="1000" b="1" dirty="0" smtClean="0"/>
              <a:t>Ecole Centrale Nantes, </a:t>
            </a:r>
            <a:r>
              <a:rPr lang="fr-FR" sz="1000" dirty="0" smtClean="0"/>
              <a:t>Nantes</a:t>
            </a:r>
          </a:p>
          <a:p>
            <a:pPr marL="185738" indent="-185738"/>
            <a:r>
              <a:rPr lang="fr-FR" sz="1000" dirty="0" smtClean="0"/>
              <a:t>Formation d’ingénieur </a:t>
            </a:r>
            <a:r>
              <a:rPr lang="fr-FR" sz="1000" dirty="0" smtClean="0"/>
              <a:t>(interruption après </a:t>
            </a:r>
            <a:r>
              <a:rPr lang="fr-FR" sz="1000" dirty="0" smtClean="0"/>
              <a:t>2 ans)</a:t>
            </a:r>
          </a:p>
          <a:p>
            <a:pPr marL="185738" indent="-185738">
              <a:buFont typeface="Wingdings" pitchFamily="2" charset="2"/>
              <a:buChar char="§"/>
            </a:pPr>
            <a:r>
              <a:rPr lang="fr-FR" sz="1000" dirty="0" smtClean="0"/>
              <a:t>Première approche de la POO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218</Words>
  <Application>Microsoft Office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 Office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Thomas</dc:creator>
  <cp:lastModifiedBy>Lepetit, Jean-Baptiste</cp:lastModifiedBy>
  <cp:revision>49</cp:revision>
  <cp:lastPrinted>2014-05-14T20:58:54Z</cp:lastPrinted>
  <dcterms:created xsi:type="dcterms:W3CDTF">2014-05-12T22:45:45Z</dcterms:created>
  <dcterms:modified xsi:type="dcterms:W3CDTF">2014-05-14T21:07:18Z</dcterms:modified>
</cp:coreProperties>
</file>