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5000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04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7436C-FB2F-492E-B821-3250412D3421}" type="datetimeFigureOut">
              <a:rPr lang="fr-FR" smtClean="0"/>
              <a:t>13/05/14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37EDF-CC6B-4CBF-973E-2446E9F12A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040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6581-EAD9-4627-8B13-54FADF4EB81E}" type="datetimeFigureOut">
              <a:rPr lang="fr-FR" smtClean="0"/>
              <a:t>13/05/14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A208-67CA-4BCC-8F0A-B7D1DD6F5DF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6581-EAD9-4627-8B13-54FADF4EB81E}" type="datetimeFigureOut">
              <a:rPr lang="fr-FR" smtClean="0"/>
              <a:t>13/05/14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A208-67CA-4BCC-8F0A-B7D1DD6F5DF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6581-EAD9-4627-8B13-54FADF4EB81E}" type="datetimeFigureOut">
              <a:rPr lang="fr-FR" smtClean="0"/>
              <a:t>13/05/14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A208-67CA-4BCC-8F0A-B7D1DD6F5DF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6581-EAD9-4627-8B13-54FADF4EB81E}" type="datetimeFigureOut">
              <a:rPr lang="fr-FR" smtClean="0"/>
              <a:t>13/05/14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A208-67CA-4BCC-8F0A-B7D1DD6F5DF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6581-EAD9-4627-8B13-54FADF4EB81E}" type="datetimeFigureOut">
              <a:rPr lang="fr-FR" smtClean="0"/>
              <a:t>13/05/14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A208-67CA-4BCC-8F0A-B7D1DD6F5DF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6581-EAD9-4627-8B13-54FADF4EB81E}" type="datetimeFigureOut">
              <a:rPr lang="fr-FR" smtClean="0"/>
              <a:t>13/05/14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A208-67CA-4BCC-8F0A-B7D1DD6F5DF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6581-EAD9-4627-8B13-54FADF4EB81E}" type="datetimeFigureOut">
              <a:rPr lang="fr-FR" smtClean="0"/>
              <a:t>13/05/14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A208-67CA-4BCC-8F0A-B7D1DD6F5DF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6581-EAD9-4627-8B13-54FADF4EB81E}" type="datetimeFigureOut">
              <a:rPr lang="fr-FR" smtClean="0"/>
              <a:t>13/05/14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A208-67CA-4BCC-8F0A-B7D1DD6F5DF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6581-EAD9-4627-8B13-54FADF4EB81E}" type="datetimeFigureOut">
              <a:rPr lang="fr-FR" smtClean="0"/>
              <a:t>13/05/14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A208-67CA-4BCC-8F0A-B7D1DD6F5DF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6581-EAD9-4627-8B13-54FADF4EB81E}" type="datetimeFigureOut">
              <a:rPr lang="fr-FR" smtClean="0"/>
              <a:t>13/05/14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A208-67CA-4BCC-8F0A-B7D1DD6F5DF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6581-EAD9-4627-8B13-54FADF4EB81E}" type="datetimeFigureOut">
              <a:rPr lang="fr-FR" smtClean="0"/>
              <a:t>13/05/14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A208-67CA-4BCC-8F0A-B7D1DD6F5DF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36581-EAD9-4627-8B13-54FADF4EB81E}" type="datetimeFigureOut">
              <a:rPr lang="fr-FR" smtClean="0"/>
              <a:t>13/05/14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AA208-67CA-4BCC-8F0A-B7D1DD6F5DF5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04664" y="53955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Thomas </a:t>
            </a:r>
            <a:r>
              <a:rPr lang="fr-FR" sz="2400" b="1" dirty="0" err="1" smtClean="0">
                <a:solidFill>
                  <a:schemeClr val="tx2"/>
                </a:solidFill>
              </a:rPr>
              <a:t>Lepetit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149080" y="467544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8 rue </a:t>
            </a:r>
            <a:r>
              <a:rPr lang="fr-FR" sz="1400" dirty="0" err="1" smtClean="0"/>
              <a:t>Meissonier</a:t>
            </a:r>
            <a:endParaRPr lang="fr-FR" sz="1400" dirty="0" smtClean="0"/>
          </a:p>
          <a:p>
            <a:r>
              <a:rPr lang="fr-FR" sz="1400" dirty="0" smtClean="0"/>
              <a:t>75017 Paris</a:t>
            </a:r>
          </a:p>
          <a:p>
            <a:r>
              <a:rPr lang="fr-FR" sz="1400" dirty="0" smtClean="0"/>
              <a:t>(+33) 6 59 65 37 44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404664" y="154766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Formation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04664" y="435597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Expériences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04664" y="68135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Hobbies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04664" y="5085348"/>
            <a:ext cx="247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Langages informatiques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04664" y="601216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Langues/Compétences bureautiques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556792" y="1907704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/>
            <a:r>
              <a:rPr lang="fr-FR" sz="1200" b="1" dirty="0" smtClean="0"/>
              <a:t>Première année à l’école 42, Paris</a:t>
            </a:r>
          </a:p>
          <a:p>
            <a:pPr marL="185738" indent="-185738">
              <a:buFont typeface="Wingdings" pitchFamily="2" charset="2"/>
              <a:buChar char="§"/>
            </a:pPr>
            <a:r>
              <a:rPr lang="fr-FR" sz="1200" dirty="0" smtClean="0"/>
              <a:t>Module d’apprentissage de C</a:t>
            </a:r>
          </a:p>
          <a:p>
            <a:pPr marL="185738" indent="-185738">
              <a:buFont typeface="Wingdings" pitchFamily="2" charset="2"/>
              <a:buChar char="§"/>
            </a:pPr>
            <a:r>
              <a:rPr lang="fr-FR" sz="1200" dirty="0" smtClean="0"/>
              <a:t>Module de d</a:t>
            </a:r>
            <a:r>
              <a:rPr lang="fr-FR" sz="1200" dirty="0" smtClean="0"/>
              <a:t>éveloppement web</a:t>
            </a:r>
          </a:p>
          <a:p>
            <a:pPr marL="185738" indent="-185738">
              <a:buFont typeface="Wingdings" pitchFamily="2" charset="2"/>
              <a:buChar char="§"/>
            </a:pPr>
            <a:r>
              <a:rPr lang="fr-FR" sz="1200" dirty="0" smtClean="0"/>
              <a:t>Première approche en </a:t>
            </a:r>
            <a:r>
              <a:rPr lang="fr-FR" sz="1200" dirty="0" err="1" smtClean="0"/>
              <a:t>algorithmie</a:t>
            </a:r>
            <a:r>
              <a:rPr lang="fr-FR" sz="1200" dirty="0" smtClean="0"/>
              <a:t> et en infographie</a:t>
            </a:r>
            <a:endParaRPr lang="fr-FR" sz="1200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620688" y="190770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/>
            <a:r>
              <a:rPr lang="fr-FR" sz="1200" b="1" dirty="0" smtClean="0"/>
              <a:t>2012-2013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556792" y="2738701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/>
            <a:r>
              <a:rPr lang="fr-FR" sz="1200" b="1" dirty="0" smtClean="0"/>
              <a:t>Travail en int</a:t>
            </a:r>
            <a:r>
              <a:rPr lang="fr-FR" sz="1200" b="1" dirty="0" smtClean="0"/>
              <a:t>érim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620688" y="273870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/>
            <a:r>
              <a:rPr lang="fr-FR" sz="1200" b="1" dirty="0" smtClean="0"/>
              <a:t>2011-2012</a:t>
            </a:r>
            <a:endParaRPr lang="fr-FR" sz="1200" b="1" dirty="0" smtClean="0"/>
          </a:p>
        </p:txBody>
      </p:sp>
      <p:sp>
        <p:nvSpPr>
          <p:cNvPr id="17" name="ZoneTexte 16"/>
          <p:cNvSpPr txBox="1"/>
          <p:nvPr/>
        </p:nvSpPr>
        <p:spPr>
          <a:xfrm>
            <a:off x="620688" y="35307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/>
            <a:r>
              <a:rPr lang="fr-FR" sz="1200" b="1" dirty="0" smtClean="0"/>
              <a:t>2007-2009</a:t>
            </a:r>
            <a:endParaRPr lang="fr-FR" sz="1200" b="1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1556792" y="3170749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/>
            <a:r>
              <a:rPr lang="fr-FR" sz="1200" b="1" dirty="0" smtClean="0"/>
              <a:t>Formation ing</a:t>
            </a:r>
            <a:r>
              <a:rPr lang="fr-FR" sz="1200" b="1" dirty="0" smtClean="0"/>
              <a:t>énieur à l’école Centrale Nantes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620688" y="3170749"/>
            <a:ext cx="944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/>
            <a:r>
              <a:rPr lang="fr-FR" sz="1200" b="1" dirty="0" smtClean="0"/>
              <a:t>2009-2011</a:t>
            </a:r>
            <a:endParaRPr lang="fr-FR" sz="1200" b="1" dirty="0" smtClean="0"/>
          </a:p>
        </p:txBody>
      </p:sp>
      <p:sp>
        <p:nvSpPr>
          <p:cNvPr id="20" name="ZoneTexte 19"/>
          <p:cNvSpPr txBox="1"/>
          <p:nvPr/>
        </p:nvSpPr>
        <p:spPr>
          <a:xfrm>
            <a:off x="620688" y="3962837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/>
            <a:r>
              <a:rPr lang="fr-FR" sz="1200" b="1" dirty="0" smtClean="0"/>
              <a:t>Été 2007</a:t>
            </a:r>
            <a:endParaRPr lang="fr-FR" sz="1200" b="1" dirty="0" smtClean="0"/>
          </a:p>
        </p:txBody>
      </p:sp>
      <p:sp>
        <p:nvSpPr>
          <p:cNvPr id="21" name="ZoneTexte 20"/>
          <p:cNvSpPr txBox="1"/>
          <p:nvPr/>
        </p:nvSpPr>
        <p:spPr>
          <a:xfrm>
            <a:off x="1556792" y="3530789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/>
            <a:r>
              <a:rPr lang="fr-FR" sz="1200" b="1" dirty="0" smtClean="0"/>
              <a:t>Classe pr</a:t>
            </a:r>
            <a:r>
              <a:rPr lang="fr-FR" sz="1200" b="1" dirty="0" smtClean="0"/>
              <a:t>éparatoire aux grandes écoles au lycée Condorcet, Paris</a:t>
            </a:r>
          </a:p>
          <a:p>
            <a:pPr marL="185738" indent="-185738">
              <a:buFont typeface="Arial"/>
              <a:buChar char="•"/>
            </a:pPr>
            <a:r>
              <a:rPr lang="fr-FR" sz="1200" dirty="0" smtClean="0"/>
              <a:t>Informatique théorique</a:t>
            </a:r>
            <a:r>
              <a:rPr lang="fr-FR" sz="1200" b="1" dirty="0" smtClean="0"/>
              <a:t> </a:t>
            </a:r>
            <a:endParaRPr lang="fr-FR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1556792" y="3962837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/>
            <a:r>
              <a:rPr lang="fr-FR" sz="1200" b="1" dirty="0" smtClean="0"/>
              <a:t>Passage du bac S, mention tr</a:t>
            </a:r>
            <a:r>
              <a:rPr lang="fr-FR" sz="1200" b="1" dirty="0" smtClean="0"/>
              <a:t>ès bien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48680" y="5445388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/>
              <a:buChar char="•"/>
            </a:pPr>
            <a:r>
              <a:rPr lang="fr-FR" sz="1200" dirty="0" smtClean="0"/>
              <a:t>Ma</a:t>
            </a:r>
            <a:r>
              <a:rPr lang="fr-FR" sz="1200" dirty="0" smtClean="0"/>
              <a:t>îtrise du C</a:t>
            </a:r>
          </a:p>
          <a:p>
            <a:pPr marL="185738" indent="-185738">
              <a:buFont typeface="Arial"/>
              <a:buChar char="•"/>
            </a:pPr>
            <a:r>
              <a:rPr lang="fr-FR" sz="1200" dirty="0" smtClean="0"/>
              <a:t>Compétence en PHP, développement web</a:t>
            </a:r>
          </a:p>
          <a:p>
            <a:pPr marL="185738" indent="-185738">
              <a:buFont typeface="Arial"/>
              <a:buChar char="•"/>
            </a:pPr>
            <a:r>
              <a:rPr lang="fr-FR" sz="1200" dirty="0" smtClean="0"/>
              <a:t>Bases en </a:t>
            </a:r>
            <a:r>
              <a:rPr lang="fr-FR" sz="1200" dirty="0" err="1" smtClean="0"/>
              <a:t>ruby</a:t>
            </a:r>
            <a:endParaRPr lang="fr-FR" sz="1200" dirty="0"/>
          </a:p>
        </p:txBody>
      </p:sp>
      <p:sp>
        <p:nvSpPr>
          <p:cNvPr id="25" name="ZoneTexte 24"/>
          <p:cNvSpPr txBox="1"/>
          <p:nvPr/>
        </p:nvSpPr>
        <p:spPr>
          <a:xfrm>
            <a:off x="548680" y="6453500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/>
              <a:buChar char="•"/>
            </a:pPr>
            <a:r>
              <a:rPr lang="fr-FR" sz="1200" dirty="0" smtClean="0"/>
              <a:t>Anglais courant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548680" y="7245588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/>
              <a:buChar char="•"/>
            </a:pPr>
            <a:r>
              <a:rPr lang="fr-FR" sz="1200" dirty="0" smtClean="0"/>
              <a:t>Jeu de soci</a:t>
            </a:r>
            <a:r>
              <a:rPr lang="fr-FR" sz="1200" dirty="0" smtClean="0"/>
              <a:t>été</a:t>
            </a:r>
          </a:p>
          <a:p>
            <a:pPr marL="185738" indent="-185738">
              <a:buFont typeface="Arial"/>
              <a:buChar char="•"/>
            </a:pPr>
            <a:r>
              <a:rPr lang="fr-FR" sz="1200" dirty="0" smtClean="0"/>
              <a:t>Lecture</a:t>
            </a:r>
          </a:p>
          <a:p>
            <a:pPr marL="185738" indent="-185738">
              <a:buFont typeface="Arial"/>
              <a:buChar char="•"/>
            </a:pPr>
            <a:r>
              <a:rPr lang="fr-FR" sz="1200" dirty="0" smtClean="0"/>
              <a:t>Tennis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109</Words>
  <Application>Microsoft Macintosh PowerPoint</Application>
  <PresentationFormat>Présentation à l'écran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Thomas</dc:creator>
  <cp:lastModifiedBy>Thomas</cp:lastModifiedBy>
  <cp:revision>9</cp:revision>
  <dcterms:created xsi:type="dcterms:W3CDTF">2014-05-12T22:45:45Z</dcterms:created>
  <dcterms:modified xsi:type="dcterms:W3CDTF">2014-05-13T17:08:01Z</dcterms:modified>
</cp:coreProperties>
</file>