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CF3269-D4AA-4B0A-B1BB-E905689A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965" y="2358969"/>
            <a:ext cx="2225052" cy="1201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D093F-0615-4301-9B1C-F567EB0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altLang="ja-JP" dirty="0"/>
              <a:t>Today's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670-3C61-4D04-B332-6D0B405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28" y="965199"/>
            <a:ext cx="3674139" cy="4020458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A8F6-2A6C-4DDE-A63F-31E7DD35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4" t="12794" r="15772" b="11531"/>
          <a:stretch/>
        </p:blipFill>
        <p:spPr>
          <a:xfrm>
            <a:off x="3842766" y="1235677"/>
            <a:ext cx="4970104" cy="378541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3479292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https://www.appserv.org/en/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</a:p>
          <a:p>
            <a:pPr marL="457189" lvl="1" indent="0">
              <a:buNone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password "12345678"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apache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吹き出し: 線 17">
            <a:extLst>
              <a:ext uri="{FF2B5EF4-FFF2-40B4-BE49-F238E27FC236}">
                <a16:creationId xmlns:a16="http://schemas.microsoft.com/office/drawing/2014/main" id="{D26AF7AE-54DC-4B84-BAE6-6E69F3C18E89}"/>
              </a:ext>
            </a:extLst>
          </p:cNvPr>
          <p:cNvSpPr/>
          <p:nvPr/>
        </p:nvSpPr>
        <p:spPr>
          <a:xfrm>
            <a:off x="6794452" y="4456992"/>
            <a:ext cx="1791731" cy="776977"/>
          </a:xfrm>
          <a:prstGeom prst="borderCallout1">
            <a:avLst>
              <a:gd name="adj1" fmla="val 100776"/>
              <a:gd name="adj2" fmla="val 35221"/>
              <a:gd name="adj3" fmla="val 155667"/>
              <a:gd name="adj4" fmla="val 507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784659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13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41"/>
          <a:stretch/>
        </p:blipFill>
        <p:spPr>
          <a:xfrm>
            <a:off x="100076" y="3400623"/>
            <a:ext cx="3907881" cy="2799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301577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B7C5246-1C33-4483-BFAF-081BFB40B5BA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&lt;meta charset=\&quot;utf-8\&quot;&gt;\n&lt;/head&gt;\n&lt;body&gt;\n\n&lt;?php\nprint 'Hello Word';\n?&gt;\n\n&lt;/body&gt;\n&lt;/html&gt;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Today's subject</vt:lpstr>
      <vt:lpstr>how to install appserv</vt:lpstr>
      <vt:lpstr>lesson01_1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2</cp:revision>
  <dcterms:created xsi:type="dcterms:W3CDTF">2017-11-14T06:57:48Z</dcterms:created>
  <dcterms:modified xsi:type="dcterms:W3CDTF">2017-11-14T07:10:42Z</dcterms:modified>
</cp:coreProperties>
</file>