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79" r:id="rId4"/>
    <p:sldId id="264" r:id="rId5"/>
  </p:sldIdLst>
  <p:sldSz cx="9144000" cy="6858000" type="screen4x3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6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8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6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9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3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1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2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9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7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8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2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A411A-197C-4FAE-AAA1-E05F9BAD9EA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4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7C85-63A7-468F-884C-EAA7C7E2B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72880"/>
            <a:ext cx="7772400" cy="2387600"/>
          </a:xfrm>
        </p:spPr>
        <p:txBody>
          <a:bodyPr/>
          <a:lstStyle/>
          <a:p>
            <a:r>
              <a:rPr kumimoji="1" lang="en-US" altLang="ja-JP" dirty="0">
                <a:latin typeface="Futura" panose="020B2102020204020303" pitchFamily="34" charset="0"/>
              </a:rPr>
              <a:t>Program</a:t>
            </a:r>
            <a:r>
              <a:rPr kumimoji="1" lang="ja-JP" altLang="en-US" dirty="0">
                <a:latin typeface="Futura" panose="020B2102020204020303" pitchFamily="34" charset="0"/>
              </a:rPr>
              <a:t> </a:t>
            </a:r>
            <a:r>
              <a:rPr kumimoji="1" lang="en-US" altLang="ja-JP" dirty="0">
                <a:latin typeface="Futura" panose="020B2102020204020303" pitchFamily="34" charset="0"/>
              </a:rPr>
              <a:t>Language</a:t>
            </a:r>
            <a:r>
              <a:rPr kumimoji="1" lang="ja-JP" altLang="en-US" dirty="0">
                <a:latin typeface="Futura" panose="020B2102020204020303" pitchFamily="34" charset="0"/>
              </a:rPr>
              <a:t> </a:t>
            </a:r>
            <a:r>
              <a:rPr kumimoji="1" lang="en-US" altLang="ja-JP" dirty="0">
                <a:latin typeface="Futura" panose="020B2102020204020303" pitchFamily="34" charset="0"/>
              </a:rPr>
              <a:t>PHP</a:t>
            </a:r>
            <a:endParaRPr lang="en-US" dirty="0">
              <a:latin typeface="Futura" panose="020B21020202040203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9DFD8-9AA8-44D6-A5DE-2C47A83D1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552555"/>
            <a:ext cx="6858000" cy="1655762"/>
          </a:xfrm>
        </p:spPr>
        <p:txBody>
          <a:bodyPr/>
          <a:lstStyle/>
          <a:p>
            <a:r>
              <a:rPr lang="en-US" altLang="ja-JP" sz="3600" dirty="0">
                <a:latin typeface="Futura" panose="020B2102020204020303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subject is "use SQL from PHP "</a:t>
            </a:r>
            <a:endParaRPr lang="en-US" altLang="ja-JP" sz="1700" dirty="0">
              <a:latin typeface="Futura" panose="020B21020202040203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ja-JP" sz="1700" dirty="0">
                <a:latin typeface="Futura" panose="020B2102020204020303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document and program from follow URL.</a:t>
            </a:r>
          </a:p>
          <a:p>
            <a:pPr marL="457189" lvl="1"/>
            <a:r>
              <a:rPr lang="en-US" altLang="ja-JP" sz="3200" dirty="0">
                <a:solidFill>
                  <a:srgbClr val="FF0000"/>
                </a:solidFill>
                <a:latin typeface="Futura" panose="020B2102020204020303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https://goo.gl/U1z3sL</a:t>
            </a:r>
          </a:p>
        </p:txBody>
      </p:sp>
    </p:spTree>
    <p:extLst>
      <p:ext uri="{BB962C8B-B14F-4D97-AF65-F5344CB8AC3E}">
        <p14:creationId xmlns:p14="http://schemas.microsoft.com/office/powerpoint/2010/main" val="348787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01007" y="303591"/>
            <a:ext cx="4301693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D6F80-BF44-4B52-9DF2-B11355DE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67" y="13232"/>
            <a:ext cx="3915950" cy="787957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lesson06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F89B6-45BF-4C70-B4FA-B3D5F715A11A}"/>
              </a:ext>
            </a:extLst>
          </p:cNvPr>
          <p:cNvSpPr/>
          <p:nvPr/>
        </p:nvSpPr>
        <p:spPr>
          <a:xfrm>
            <a:off x="3810165" y="6400520"/>
            <a:ext cx="54666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folder: C:\appserv\php_lesson\    file name: lesson04_table.php</a:t>
            </a:r>
            <a:endParaRPr lang="ja-JP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0A1D308-1A10-46EC-BC7B-E1F8BE698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76" y="6369742"/>
            <a:ext cx="683948" cy="369332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28EC4-574A-49AF-BF35-6486232B5792}"/>
              </a:ext>
            </a:extLst>
          </p:cNvPr>
          <p:cNvSpPr txBox="1">
            <a:spLocks/>
          </p:cNvSpPr>
          <p:nvPr/>
        </p:nvSpPr>
        <p:spPr>
          <a:xfrm>
            <a:off x="314369" y="944302"/>
            <a:ext cx="3479292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phpMyAdmin.</a:t>
            </a:r>
          </a:p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database(test).</a:t>
            </a:r>
          </a:p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table(lesson06).</a:t>
            </a:r>
          </a:p>
          <a:p>
            <a:pPr marL="800091" lvl="1" indent="-342891">
              <a:buFont typeface="+mj-lt"/>
              <a:buAutoNum type="arabicPeriod"/>
            </a:pPr>
            <a:r>
              <a:rPr lang="en-US" altLang="ja-JP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no(</a:t>
            </a:r>
            <a:r>
              <a:rPr lang="en-US" altLang="ja-JP" sz="1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ja-JP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, index-&gt;primary)</a:t>
            </a:r>
          </a:p>
          <a:p>
            <a:pPr marL="800091" lvl="1" indent="-342891">
              <a:buFont typeface="+mj-lt"/>
              <a:buAutoNum type="arabicPeriod"/>
            </a:pPr>
            <a:r>
              <a:rPr lang="en-US" altLang="ja-JP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name(varchar(255))</a:t>
            </a:r>
          </a:p>
          <a:p>
            <a:pPr marL="800091" lvl="1" indent="-342891">
              <a:buFont typeface="+mj-lt"/>
              <a:buAutoNum type="arabicPeriod"/>
            </a:pPr>
            <a:endParaRPr lang="en-US" altLang="ja-JP" sz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091" lvl="1" indent="-342891">
              <a:buFont typeface="+mj-lt"/>
              <a:buAutoNum type="arabicPeriod"/>
            </a:pPr>
            <a:endParaRPr lang="en-US" altLang="ja-JP" sz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data.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693C75F-89AE-46B6-98A2-5FE740639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616943"/>
              </p:ext>
            </p:extLst>
          </p:nvPr>
        </p:nvGraphicFramePr>
        <p:xfrm>
          <a:off x="4746169" y="513806"/>
          <a:ext cx="4014654" cy="5529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327">
                  <a:extLst>
                    <a:ext uri="{9D8B030D-6E8A-4147-A177-3AD203B41FA5}">
                      <a16:colId xmlns:a16="http://schemas.microsoft.com/office/drawing/2014/main" val="732526065"/>
                    </a:ext>
                  </a:extLst>
                </a:gridCol>
                <a:gridCol w="2007327">
                  <a:extLst>
                    <a:ext uri="{9D8B030D-6E8A-4147-A177-3AD203B41FA5}">
                      <a16:colId xmlns:a16="http://schemas.microsoft.com/office/drawing/2014/main" val="2299647955"/>
                    </a:ext>
                  </a:extLst>
                </a:gridCol>
              </a:tblGrid>
              <a:tr h="789992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  <a:p>
                      <a:r>
                        <a:rPr lang="en-US" dirty="0"/>
                        <a:t>(varchar)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3987479"/>
                  </a:ext>
                </a:extLst>
              </a:tr>
              <a:tr h="78999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keusuke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703798"/>
                  </a:ext>
                </a:extLst>
              </a:tr>
              <a:tr h="78999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Minami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7078359"/>
                  </a:ext>
                </a:extLst>
              </a:tr>
              <a:tr h="78999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mingkwan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023762"/>
                  </a:ext>
                </a:extLst>
              </a:tr>
              <a:tr h="78999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438953"/>
                  </a:ext>
                </a:extLst>
              </a:tr>
              <a:tr h="789992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2531317"/>
                  </a:ext>
                </a:extLst>
              </a:tr>
              <a:tr h="789992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656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12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01007" y="303591"/>
            <a:ext cx="4301693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D6F80-BF44-4B52-9DF2-B11355DE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67" y="13232"/>
            <a:ext cx="3915950" cy="787957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lesson06 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F89B6-45BF-4C70-B4FA-B3D5F715A11A}"/>
              </a:ext>
            </a:extLst>
          </p:cNvPr>
          <p:cNvSpPr/>
          <p:nvPr/>
        </p:nvSpPr>
        <p:spPr>
          <a:xfrm>
            <a:off x="3810165" y="6400520"/>
            <a:ext cx="54666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folder: C:\appserv\php_lesson\    file name: lesson04_table.php</a:t>
            </a:r>
            <a:endParaRPr lang="ja-JP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0A1D308-1A10-46EC-BC7B-E1F8BE698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76" y="6369742"/>
            <a:ext cx="683948" cy="369332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28EC4-574A-49AF-BF35-6486232B5792}"/>
              </a:ext>
            </a:extLst>
          </p:cNvPr>
          <p:cNvSpPr txBox="1">
            <a:spLocks/>
          </p:cNvSpPr>
          <p:nvPr/>
        </p:nvSpPr>
        <p:spPr>
          <a:xfrm>
            <a:off x="314369" y="944302"/>
            <a:ext cx="3479292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"lesson06_one.php"</a:t>
            </a:r>
          </a:p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this program.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48C0E-A0DC-4718-AE8A-A11770147217}"/>
              </a:ext>
            </a:extLst>
          </p:cNvPr>
          <p:cNvSpPr txBox="1"/>
          <p:nvPr/>
        </p:nvSpPr>
        <p:spPr>
          <a:xfrm>
            <a:off x="4733151" y="506007"/>
            <a:ext cx="4039216" cy="45797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 fontScale="85000" lnSpcReduction="20000"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&lt;!doctype html&gt;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&lt;html&gt;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&lt;head&gt;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&lt;meta charset="utf-8"&gt;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&lt;/head&gt;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&lt;body&gt;</a:t>
            </a: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&lt;?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connect database(host, user, password,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new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("localhost", "root", "12345678", "test");</a:t>
            </a: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mysqli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$query = "SELECT * FROM lesson06 WHERE no = 1";</a:t>
            </a: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run SQL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$result = $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-&gt;query($query);</a:t>
            </a: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get result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$data = $result-&gt;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fetch_assoc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?&gt;</a:t>
            </a: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= &lt;?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echo $data["no"] ?&gt;&lt;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/&gt;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 = &lt;?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echo $data["name"] ?&gt;&lt;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/&gt;</a:t>
            </a: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&lt;/body&gt;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7804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01007" y="303591"/>
            <a:ext cx="4301693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D6F80-BF44-4B52-9DF2-B11355DE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67" y="13232"/>
            <a:ext cx="3915950" cy="787957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lesson06 all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F89B6-45BF-4C70-B4FA-B3D5F715A11A}"/>
              </a:ext>
            </a:extLst>
          </p:cNvPr>
          <p:cNvSpPr/>
          <p:nvPr/>
        </p:nvSpPr>
        <p:spPr>
          <a:xfrm>
            <a:off x="3810165" y="6400520"/>
            <a:ext cx="54666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folder: C:\appserv\php_lesson\    file name: lesson04_table.php</a:t>
            </a:r>
            <a:endParaRPr lang="ja-JP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0A1D308-1A10-46EC-BC7B-E1F8BE698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76" y="6369742"/>
            <a:ext cx="683948" cy="369332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28EC4-574A-49AF-BF35-6486232B5792}"/>
              </a:ext>
            </a:extLst>
          </p:cNvPr>
          <p:cNvSpPr txBox="1">
            <a:spLocks/>
          </p:cNvSpPr>
          <p:nvPr/>
        </p:nvSpPr>
        <p:spPr>
          <a:xfrm>
            <a:off x="314369" y="944302"/>
            <a:ext cx="3479292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"lesson06_all.php"</a:t>
            </a:r>
          </a:p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this program.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48C0E-A0DC-4718-AE8A-A11770147217}"/>
              </a:ext>
            </a:extLst>
          </p:cNvPr>
          <p:cNvSpPr txBox="1"/>
          <p:nvPr/>
        </p:nvSpPr>
        <p:spPr>
          <a:xfrm>
            <a:off x="4733151" y="400595"/>
            <a:ext cx="4039216" cy="57215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 fontScale="70000" lnSpcReduction="20000"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&lt;!doctype html&gt;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&lt;html&gt;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&lt;head&gt;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&lt;meta charset="utf-8"&gt;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&lt;/head&gt;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&lt;body&gt;</a:t>
            </a: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&lt;?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connect database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new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("localhost", "root", "12345678", "test");</a:t>
            </a: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mysqli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$query = "SELECT * FROM lesson06";</a:t>
            </a: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run SQL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$result = $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-&gt;query($query);</a:t>
            </a: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get result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row_count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$result-&gt;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num_rows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?&gt;</a:t>
            </a: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&lt;table border=1&gt;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&lt;td&gt;no&lt;/td&gt;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&lt;td&gt;name&lt;/td&gt;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&lt;?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for($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0; $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&lt; $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row_count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$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++){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$data = $result-&gt;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fetch_assoc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?&gt;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&lt;td&gt;&lt;?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echo $data["no"] ?&gt;&lt;/td&gt;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&lt;td&gt;&lt;?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echo $data["name"] ?&gt;&lt;/td&gt;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&lt;?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?&gt;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&lt;/table&gt;</a:t>
            </a: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&lt;/body&gt;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942690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679</TotalTime>
  <Words>180</Words>
  <Application>Microsoft Office PowerPoint</Application>
  <PresentationFormat>On-screen Show (4:3)</PresentationFormat>
  <Paragraphs>107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游ゴシック</vt:lpstr>
      <vt:lpstr>游ゴシック Light</vt:lpstr>
      <vt:lpstr>Arial</vt:lpstr>
      <vt:lpstr>Calibri</vt:lpstr>
      <vt:lpstr>Calibri Light</vt:lpstr>
      <vt:lpstr>Futura</vt:lpstr>
      <vt:lpstr>Tahoma</vt:lpstr>
      <vt:lpstr>Office Theme</vt:lpstr>
      <vt:lpstr>Program Language PHP</vt:lpstr>
      <vt:lpstr>lesson06</vt:lpstr>
      <vt:lpstr>lesson06 one</vt:lpstr>
      <vt:lpstr>lesson06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Language PHP</dc:title>
  <dc:creator>Keisuke Minami</dc:creator>
  <cp:lastModifiedBy>Keisuke Minami</cp:lastModifiedBy>
  <cp:revision>42</cp:revision>
  <cp:lastPrinted>2017-11-14T08:32:04Z</cp:lastPrinted>
  <dcterms:created xsi:type="dcterms:W3CDTF">2017-11-14T06:57:48Z</dcterms:created>
  <dcterms:modified xsi:type="dcterms:W3CDTF">2018-01-30T08:57:32Z</dcterms:modified>
</cp:coreProperties>
</file>