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74" r:id="rId5"/>
    <p:sldId id="275" r:id="rId6"/>
    <p:sldId id="364" r:id="rId7"/>
    <p:sldId id="365" r:id="rId8"/>
    <p:sldId id="276" r:id="rId9"/>
    <p:sldId id="270" r:id="rId10"/>
    <p:sldId id="264" r:id="rId11"/>
    <p:sldId id="271" r:id="rId12"/>
    <p:sldId id="273" r:id="rId13"/>
    <p:sldId id="272" r:id="rId14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6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6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3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1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8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2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411A-197C-4FAE-AAA1-E05F9BAD9EA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4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11/relationships/webextension" Target="../webextensions/webextension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11/relationships/webextension" Target="../webextensions/webextension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11/relationships/webextension" Target="../webextensions/webextension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127.0.0.1/lesson01_1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7C85-63A7-468F-884C-EAA7C7E2B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Program</a:t>
            </a:r>
            <a:r>
              <a:rPr kumimoji="1" lang="ja-JP" altLang="en-US" dirty="0"/>
              <a:t> </a:t>
            </a:r>
            <a:r>
              <a:rPr kumimoji="1" lang="en-US" altLang="ja-JP" dirty="0"/>
              <a:t>Language</a:t>
            </a:r>
            <a:r>
              <a:rPr kumimoji="1" lang="ja-JP" altLang="en-US" dirty="0"/>
              <a:t> </a:t>
            </a:r>
            <a:r>
              <a:rPr kumimoji="1" lang="en-US" altLang="ja-JP" dirty="0"/>
              <a:t>PHP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9DFD8-9AA8-44D6-A5DE-2C47A83D1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78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479292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lesson01_1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78" y="4690788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L8-10: PHP program code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 write 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&lt;?</a:t>
            </a:r>
            <a:r>
              <a:rPr lang="en-US" sz="13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?&gt;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command 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 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L12-13: HTML footer</a:t>
            </a:r>
          </a:p>
          <a:p>
            <a:endParaRPr lang="en-US" sz="1700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9784659"/>
                  </p:ext>
                </p:extLst>
              </p:nvPr>
            </p:nvGraphicFramePr>
            <p:xfrm>
              <a:off x="4679385" y="394462"/>
              <a:ext cx="4144937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9385" y="394462"/>
                <a:ext cx="4144937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3251582" y="0"/>
            <a:ext cx="572150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folder: C:\appserv\www\php_lesson\    file name: lesson01_1.php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C5863-4F2B-4780-81E3-1E688F516C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1300" y="2770404"/>
            <a:ext cx="3907881" cy="12584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82551" y="2339325"/>
            <a:ext cx="4463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http://localhost/php_lesson/lesson01_1.php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4293531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28EC4-574A-49AF-BF35-6486232B5792}"/>
              </a:ext>
            </a:extLst>
          </p:cNvPr>
          <p:cNvSpPr txBox="1">
            <a:spLocks/>
          </p:cNvSpPr>
          <p:nvPr/>
        </p:nvSpPr>
        <p:spPr>
          <a:xfrm>
            <a:off x="314369" y="944302"/>
            <a:ext cx="347929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"lesson01_1.php"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program and save file.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browser</a:t>
            </a:r>
          </a:p>
        </p:txBody>
      </p:sp>
    </p:spTree>
    <p:extLst>
      <p:ext uri="{BB962C8B-B14F-4D97-AF65-F5344CB8AC3E}">
        <p14:creationId xmlns:p14="http://schemas.microsoft.com/office/powerpoint/2010/main" val="294269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479292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lesson01_2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78" y="4690788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L8-10: PHP program code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L9,10: define variables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L11,12: print variables</a:t>
            </a:r>
          </a:p>
          <a:p>
            <a:pPr marL="457200" lvl="1" indent="0">
              <a:buNone/>
            </a:pP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L15-16: HTML footer</a:t>
            </a:r>
          </a:p>
          <a:p>
            <a:endParaRPr lang="en-US" sz="1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3251582" y="0"/>
            <a:ext cx="572150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folder: C:\appserv\www\php_lesson\    file name: lesson01_2.php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82551" y="2339325"/>
            <a:ext cx="4463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3.http://localhost/php_lesson/ lesson01_2.php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4293531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28EC4-574A-49AF-BF35-6486232B5792}"/>
              </a:ext>
            </a:extLst>
          </p:cNvPr>
          <p:cNvSpPr txBox="1">
            <a:spLocks/>
          </p:cNvSpPr>
          <p:nvPr/>
        </p:nvSpPr>
        <p:spPr>
          <a:xfrm>
            <a:off x="314369" y="944302"/>
            <a:ext cx="347929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"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lesson01_2</a:t>
            </a: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.php"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program and save file.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browser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7E57F9-D4C0-452A-90EE-010F62846F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3951" y="2751705"/>
            <a:ext cx="4536580" cy="1000514"/>
          </a:xfrm>
          <a:prstGeom prst="rect">
            <a:avLst/>
          </a:prstGeom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6" name="Add-in 15" title="Code Presenter Pro">
                <a:extLst>
                  <a:ext uri="{FF2B5EF4-FFF2-40B4-BE49-F238E27FC236}">
                    <a16:creationId xmlns:a16="http://schemas.microsoft.com/office/drawing/2014/main" id="{DDE5042C-5921-4831-8620-9F197382E2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9721536"/>
                  </p:ext>
                </p:extLst>
              </p:nvPr>
            </p:nvGraphicFramePr>
            <p:xfrm>
              <a:off x="4679385" y="394462"/>
              <a:ext cx="4144937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6" name="Add-in 15" title="Code Presenter Pro">
                <a:extLst>
                  <a:ext uri="{FF2B5EF4-FFF2-40B4-BE49-F238E27FC236}">
                    <a16:creationId xmlns:a16="http://schemas.microsoft.com/office/drawing/2014/main" id="{DDE5042C-5921-4831-8620-9F197382E2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79385" y="394462"/>
                <a:ext cx="4144937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948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479292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lesson01_3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7" y="4690788"/>
            <a:ext cx="3619278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L8-10: PHP program code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L13,14: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L15,16: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L17,18: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string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L19,20: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 string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L23-24: HTML footer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3251582" y="0"/>
            <a:ext cx="581928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folder: C:\appserv\www\php_lesson\    file name: lesson01_3.php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82551" y="2339325"/>
            <a:ext cx="4463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3.http://localhost/php_lesson/ lesson01_3.php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4293531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28EC4-574A-49AF-BF35-6486232B5792}"/>
              </a:ext>
            </a:extLst>
          </p:cNvPr>
          <p:cNvSpPr txBox="1">
            <a:spLocks/>
          </p:cNvSpPr>
          <p:nvPr/>
        </p:nvSpPr>
        <p:spPr>
          <a:xfrm>
            <a:off x="314369" y="944302"/>
            <a:ext cx="347929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"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lesson01_3</a:t>
            </a: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.php"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program and save file.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browser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7" name="Add-in 16" title="Code Presenter Pro">
                <a:extLst>
                  <a:ext uri="{FF2B5EF4-FFF2-40B4-BE49-F238E27FC236}">
                    <a16:creationId xmlns:a16="http://schemas.microsoft.com/office/drawing/2014/main" id="{19F4A681-5A48-4969-A196-C5F6B0F85EE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79385" y="394462"/>
              <a:ext cx="4144937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7" name="Add-in 16" title="Code Presenter Pro">
                <a:extLst>
                  <a:ext uri="{FF2B5EF4-FFF2-40B4-BE49-F238E27FC236}">
                    <a16:creationId xmlns:a16="http://schemas.microsoft.com/office/drawing/2014/main" id="{19F4A681-5A48-4969-A196-C5F6B0F85E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79385" y="394462"/>
                <a:ext cx="4144937" cy="571500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3BA061A5-3DD6-47C5-BBDD-995FFF37393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690949"/>
            <a:ext cx="4522629" cy="16269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82067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479292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lesson01_4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56" y="4690788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L8-10: PHP program code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L9: command rand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L11: command if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L13: command else if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L15: command else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L23-24: HTML footer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3251582" y="0"/>
            <a:ext cx="581928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folder: C:\appserv\www\php_lesson\    file name: lesson01_4.php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82551" y="2339325"/>
            <a:ext cx="4463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3.http://localhost/php_lesson/ lesson01_4.php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4293531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28EC4-574A-49AF-BF35-6486232B5792}"/>
              </a:ext>
            </a:extLst>
          </p:cNvPr>
          <p:cNvSpPr txBox="1">
            <a:spLocks/>
          </p:cNvSpPr>
          <p:nvPr/>
        </p:nvSpPr>
        <p:spPr>
          <a:xfrm>
            <a:off x="314369" y="944302"/>
            <a:ext cx="347929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"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lesson01_4</a:t>
            </a: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.php"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program and save file.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browser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7" name="Add-in 16" title="Code Presenter Pro">
                <a:extLst>
                  <a:ext uri="{FF2B5EF4-FFF2-40B4-BE49-F238E27FC236}">
                    <a16:creationId xmlns:a16="http://schemas.microsoft.com/office/drawing/2014/main" id="{D1000F09-2D62-4652-B5C8-A8487ED48DAE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79385" y="394462"/>
              <a:ext cx="4144937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7" name="Add-in 16" title="Code Presenter Pro">
                <a:extLst>
                  <a:ext uri="{FF2B5EF4-FFF2-40B4-BE49-F238E27FC236}">
                    <a16:creationId xmlns:a16="http://schemas.microsoft.com/office/drawing/2014/main" id="{D1000F09-2D62-4652-B5C8-A8487ED48D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79385" y="394462"/>
                <a:ext cx="4144937" cy="571500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908AA42F-D1D9-44E5-B366-2DBFCD28DF0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694843"/>
            <a:ext cx="4458789" cy="9105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9282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346696"/>
            <a:ext cx="4020034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5509953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9CF3269-D4AA-4B0A-B1BB-E905689A41C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7965" y="2358969"/>
            <a:ext cx="2225052" cy="1201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1D093F-0615-4301-9B1C-F567EB0C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90" y="5529884"/>
            <a:ext cx="4270338" cy="1096331"/>
          </a:xfrm>
        </p:spPr>
        <p:txBody>
          <a:bodyPr>
            <a:normAutofit/>
          </a:bodyPr>
          <a:lstStyle/>
          <a:p>
            <a:r>
              <a:rPr lang="en-US" altLang="ja-JP" dirty="0"/>
              <a:t>Today's subject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EF670-3C61-4D04-B332-6D0B4058D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928" y="965199"/>
            <a:ext cx="3674139" cy="4020458"/>
          </a:xfrm>
        </p:spPr>
        <p:txBody>
          <a:bodyPr anchor="ctr">
            <a:normAutofit/>
          </a:bodyPr>
          <a:lstStyle/>
          <a:p>
            <a:r>
              <a:rPr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</a:t>
            </a:r>
            <a:r>
              <a:rPr lang="en-US" altLang="ja-JP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appserv</a:t>
            </a:r>
            <a:endParaRPr lang="en-US" altLang="ja-JP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</a:t>
            </a:r>
            <a:r>
              <a:rPr lang="en-US" altLang="ja-JP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endParaRPr lang="en-US" altLang="ja-JP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31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484632"/>
            <a:ext cx="4938073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5A8F6-2A6C-4DDE-A63F-31E7DD3574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2766" y="1235677"/>
            <a:ext cx="4970104" cy="378541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1B9B9F-9AC6-424B-A41A-F15714BE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885"/>
            <a:ext cx="3479292" cy="1049792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install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appserv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E31AE-390B-4B6F-9F0B-032DBE993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56970"/>
            <a:ext cx="3810735" cy="4981181"/>
          </a:xfrm>
        </p:spPr>
        <p:txBody>
          <a:bodyPr>
            <a:norm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from follow URL.</a:t>
            </a:r>
          </a:p>
          <a:p>
            <a:pPr marL="457189" lvl="1" indent="0">
              <a:buNone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https://www.appserv.org/en/</a:t>
            </a:r>
          </a:p>
          <a:p>
            <a:pPr marL="800091" lvl="1" indent="-342891">
              <a:buFont typeface="+mj-lt"/>
              <a:buAutoNum type="arabicPeriod"/>
            </a:pPr>
            <a:endParaRPr lang="en-US" altLang="ja-JP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</a:t>
            </a:r>
          </a:p>
          <a:p>
            <a:pPr marL="457189" lvl="1" indent="0">
              <a:buNone/>
            </a:pPr>
            <a:r>
              <a:rPr lang="en-US" altLang="ja-JP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server password "12345678"</a:t>
            </a:r>
          </a:p>
          <a:p>
            <a:pPr marL="800091" lvl="1" indent="-342891">
              <a:buFont typeface="+mj-lt"/>
              <a:buAutoNum type="arabicPeriod"/>
            </a:pPr>
            <a:endParaRPr lang="en-US" altLang="ja-JP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91" indent="-342891">
              <a:buFont typeface="+mj-lt"/>
              <a:buAutoNum type="arabicPeriod"/>
            </a:pPr>
            <a:endParaRPr lang="ja-JP" altLang="en-US" sz="17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吹き出し: 線 17">
            <a:extLst>
              <a:ext uri="{FF2B5EF4-FFF2-40B4-BE49-F238E27FC236}">
                <a16:creationId xmlns:a16="http://schemas.microsoft.com/office/drawing/2014/main" id="{D26AF7AE-54DC-4B84-BAE6-6E69F3C18E89}"/>
              </a:ext>
            </a:extLst>
          </p:cNvPr>
          <p:cNvSpPr/>
          <p:nvPr/>
        </p:nvSpPr>
        <p:spPr>
          <a:xfrm>
            <a:off x="6794452" y="4456992"/>
            <a:ext cx="1791731" cy="776977"/>
          </a:xfrm>
          <a:prstGeom prst="borderCallout1">
            <a:avLst>
              <a:gd name="adj1" fmla="val 100776"/>
              <a:gd name="adj2" fmla="val 35221"/>
              <a:gd name="adj3" fmla="val 155667"/>
              <a:gd name="adj4" fmla="val 5075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2686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9B9F-9AC6-424B-A41A-F15714BE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885"/>
            <a:ext cx="3479292" cy="1049792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start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appserv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E31AE-390B-4B6F-9F0B-032DBE993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56970"/>
            <a:ext cx="5112328" cy="4981181"/>
          </a:xfrm>
        </p:spPr>
        <p:txBody>
          <a:bodyPr>
            <a:normAutofit/>
          </a:bodyPr>
          <a:lstStyle/>
          <a:p>
            <a:pPr marL="342880" indent="-342891">
              <a:buFont typeface="+mj-lt"/>
              <a:buAutoNum type="arabicPeriod"/>
            </a:pPr>
            <a:r>
              <a:rPr lang="en-US" altLang="ja-JP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</a:t>
            </a:r>
            <a:r>
              <a:rPr lang="en-US" altLang="ja-JP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AppServ</a:t>
            </a:r>
            <a:endParaRPr lang="en-US" altLang="ja-JP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apache start</a:t>
            </a: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start</a:t>
            </a:r>
          </a:p>
          <a:p>
            <a:pPr marL="342880" indent="-342891">
              <a:buFont typeface="+mj-lt"/>
              <a:buAutoNum type="arabicPeriod"/>
            </a:pPr>
            <a:endParaRPr lang="en-US" altLang="ja-JP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80" indent="-342891">
              <a:buFont typeface="+mj-lt"/>
              <a:buAutoNum type="arabicPeriod"/>
            </a:pPr>
            <a:endParaRPr lang="en-US" altLang="ja-JP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80" indent="-342891">
              <a:buFont typeface="+mj-lt"/>
              <a:buAutoNum type="arabicPeriod"/>
            </a:pPr>
            <a:endParaRPr lang="en-US" altLang="ja-JP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80" indent="-342891">
              <a:buFont typeface="+mj-lt"/>
              <a:buAutoNum type="arabicPeriod"/>
            </a:pPr>
            <a:r>
              <a:rPr lang="en-US" altLang="ja-JP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 by Chrome.</a:t>
            </a:r>
          </a:p>
          <a:p>
            <a:pPr marL="457189" lvl="1" indent="0">
              <a:buNone/>
            </a:pP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189" lvl="1" indent="0">
              <a:buNone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http://localhost/</a:t>
            </a:r>
          </a:p>
          <a:p>
            <a:pPr marL="457189" lvl="1" indent="0">
              <a:buNone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</a:p>
          <a:p>
            <a:pPr marL="457189" lvl="1" indent="0">
              <a:buNone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http://127.0.0.1/</a:t>
            </a:r>
          </a:p>
          <a:p>
            <a:pPr marL="457189" lvl="1" indent="0">
              <a:buNone/>
            </a:pP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189" lvl="1" indent="0">
              <a:buNone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means that webserver(</a:t>
            </a:r>
            <a:r>
              <a:rPr lang="en-US" altLang="ja-JP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AppServ</a:t>
            </a: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is started.</a:t>
            </a:r>
          </a:p>
          <a:p>
            <a:pPr marL="342891" indent="-342891">
              <a:buFont typeface="+mj-lt"/>
              <a:buAutoNum type="arabicPeriod"/>
            </a:pPr>
            <a:endParaRPr lang="ja-JP" altLang="en-US" sz="17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28B56-D01B-4229-86A5-BF7EDCD21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45" t="25031" r="49000" b="27616"/>
          <a:stretch/>
        </p:blipFill>
        <p:spPr>
          <a:xfrm>
            <a:off x="5311829" y="440575"/>
            <a:ext cx="1596044" cy="2435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6220E0-C7BC-40DA-BDD5-9DFCA9A3F7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24"/>
          <a:stretch/>
        </p:blipFill>
        <p:spPr>
          <a:xfrm>
            <a:off x="5232647" y="3495085"/>
            <a:ext cx="3810735" cy="30220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78B323-9E8E-4CFF-830C-315EC40D3ED3}"/>
              </a:ext>
            </a:extLst>
          </p:cNvPr>
          <p:cNvSpPr/>
          <p:nvPr/>
        </p:nvSpPr>
        <p:spPr>
          <a:xfrm>
            <a:off x="5416615" y="872837"/>
            <a:ext cx="1512916" cy="284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323997-ABB9-4156-9C3E-C1A250D2131C}"/>
              </a:ext>
            </a:extLst>
          </p:cNvPr>
          <p:cNvSpPr/>
          <p:nvPr/>
        </p:nvSpPr>
        <p:spPr>
          <a:xfrm>
            <a:off x="5421647" y="1734286"/>
            <a:ext cx="1512916" cy="284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3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9B9F-9AC6-424B-A41A-F15714BE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885"/>
            <a:ext cx="3479292" cy="1049792"/>
          </a:xfrm>
        </p:spPr>
        <p:txBody>
          <a:bodyPr>
            <a:normAutofit/>
          </a:bodyPr>
          <a:lstStyle/>
          <a:p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TextEditor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(Notepad)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E31AE-390B-4B6F-9F0B-032DBE993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56970"/>
            <a:ext cx="3810735" cy="4981181"/>
          </a:xfrm>
        </p:spPr>
        <p:txBody>
          <a:bodyPr>
            <a:normAutofit/>
          </a:bodyPr>
          <a:lstStyle/>
          <a:p>
            <a:pPr marL="342880" indent="-342891">
              <a:buFont typeface="+mj-lt"/>
              <a:buAutoNum type="arabicPeriod"/>
            </a:pPr>
            <a:r>
              <a:rPr lang="en-US" altLang="ja-JP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Launch notepad</a:t>
            </a: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 notepad</a:t>
            </a: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notepad</a:t>
            </a:r>
          </a:p>
          <a:p>
            <a:pPr marL="342880" indent="-342891">
              <a:buFont typeface="+mj-lt"/>
              <a:buAutoNum type="arabicPeriod"/>
            </a:pPr>
            <a:endParaRPr lang="en-US" altLang="ja-JP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80" indent="-342891">
              <a:buFont typeface="+mj-lt"/>
              <a:buAutoNum type="arabicPeriod"/>
            </a:pPr>
            <a:endParaRPr lang="en-US" altLang="ja-JP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D8234-D64A-475E-8D35-7716D64C9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45" t="-4249" r="691" b="25692"/>
          <a:stretch/>
        </p:blipFill>
        <p:spPr>
          <a:xfrm>
            <a:off x="5644926" y="415816"/>
            <a:ext cx="2858814" cy="40405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78B323-9E8E-4CFF-830C-315EC40D3ED3}"/>
              </a:ext>
            </a:extLst>
          </p:cNvPr>
          <p:cNvSpPr/>
          <p:nvPr/>
        </p:nvSpPr>
        <p:spPr>
          <a:xfrm>
            <a:off x="5947939" y="1074602"/>
            <a:ext cx="1993289" cy="491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3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9B9F-9AC6-424B-A41A-F15714BE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885"/>
            <a:ext cx="3479292" cy="1049792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php program</a:t>
            </a:r>
            <a:b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(lesson01_1.php)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E31AE-390B-4B6F-9F0B-032DBE993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56970"/>
            <a:ext cx="3810735" cy="4981181"/>
          </a:xfrm>
        </p:spPr>
        <p:txBody>
          <a:bodyPr>
            <a:normAutofit/>
          </a:bodyPr>
          <a:lstStyle/>
          <a:p>
            <a:pPr marL="342880" indent="-342891">
              <a:buFont typeface="+mj-lt"/>
              <a:buAutoNum type="arabicPeriod"/>
            </a:pPr>
            <a:r>
              <a:rPr lang="en-US" altLang="ja-JP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program.</a:t>
            </a:r>
          </a:p>
          <a:p>
            <a:pPr marL="342880" indent="-342891">
              <a:buFont typeface="+mj-lt"/>
              <a:buAutoNum type="arabicPeriod"/>
            </a:pPr>
            <a:endParaRPr lang="en-US" altLang="ja-JP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80" indent="-342891">
              <a:buFont typeface="+mj-lt"/>
              <a:buAutoNum type="arabicPeriod"/>
            </a:pPr>
            <a:endParaRPr lang="en-US" altLang="ja-JP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80" indent="-342891">
              <a:buFont typeface="+mj-lt"/>
              <a:buAutoNum type="arabicPeriod"/>
            </a:pPr>
            <a:endParaRPr lang="en-US" altLang="ja-JP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80" indent="-342891">
              <a:buFont typeface="+mj-lt"/>
              <a:buAutoNum type="arabicPeriod"/>
            </a:pPr>
            <a:endParaRPr lang="en-US" altLang="ja-JP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80" indent="-342891">
              <a:buFont typeface="+mj-lt"/>
              <a:buAutoNum type="arabicPeriod"/>
            </a:pPr>
            <a:endParaRPr lang="en-US" altLang="ja-JP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80" indent="-342891">
              <a:buFont typeface="+mj-lt"/>
              <a:buAutoNum type="arabicPeriod"/>
            </a:pPr>
            <a:r>
              <a:rPr lang="en-US" altLang="ja-JP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 Launch notepad</a:t>
            </a: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-&gt; Save As…</a:t>
            </a: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Folder: C:/AppServ/www</a:t>
            </a: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FileName</a:t>
            </a: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lesson01_1.php</a:t>
            </a: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Encoding: UTF-8</a:t>
            </a: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“Save”</a:t>
            </a:r>
          </a:p>
          <a:p>
            <a:pPr marL="342880" indent="-342891">
              <a:buFont typeface="+mj-lt"/>
              <a:buAutoNum type="arabicPeriod"/>
            </a:pPr>
            <a:endParaRPr lang="en-US" altLang="ja-JP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正方形/長方形 3">
            <a:extLst>
              <a:ext uri="{FF2B5EF4-FFF2-40B4-BE49-F238E27FC236}">
                <a16:creationId xmlns:a16="http://schemas.microsoft.com/office/drawing/2014/main" id="{97B6DA0F-C83D-42F0-B308-DEC2540F2C96}"/>
              </a:ext>
            </a:extLst>
          </p:cNvPr>
          <p:cNvSpPr/>
          <p:nvPr/>
        </p:nvSpPr>
        <p:spPr>
          <a:xfrm>
            <a:off x="3974477" y="256349"/>
            <a:ext cx="4728997" cy="31726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81000" rIns="27000" bIns="81000" rtlCol="0" anchor="t" anchorCtr="0">
            <a:noAutofit/>
          </a:bodyPr>
          <a:lstStyle/>
          <a:p>
            <a:pPr lvl="1"/>
            <a:r>
              <a:rPr lang="es-ES" altLang="ja-JP" sz="15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&lt;!</a:t>
            </a:r>
            <a:r>
              <a:rPr lang="es-ES" altLang="ja-JP" sz="1500" dirty="0" err="1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doctype</a:t>
            </a:r>
            <a:r>
              <a:rPr lang="es-ES" altLang="ja-JP" sz="15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altLang="ja-JP" sz="1500" dirty="0" err="1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lang="es-ES" altLang="ja-JP" sz="15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lvl="1"/>
            <a:r>
              <a:rPr lang="es-ES" altLang="ja-JP" sz="15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s-ES" altLang="ja-JP" sz="1500" dirty="0" err="1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lang="es-ES" altLang="ja-JP" sz="15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lvl="1"/>
            <a:r>
              <a:rPr lang="es-ES" altLang="ja-JP" sz="15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&lt;head&gt;</a:t>
            </a:r>
          </a:p>
          <a:p>
            <a:pPr lvl="1"/>
            <a:r>
              <a:rPr lang="es-ES" altLang="ja-JP" sz="15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&lt;meta </a:t>
            </a:r>
            <a:r>
              <a:rPr lang="es-ES" altLang="ja-JP" sz="1500" dirty="0" err="1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charset</a:t>
            </a:r>
            <a:r>
              <a:rPr lang="es-ES" altLang="ja-JP" sz="15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="utf-8"&gt;</a:t>
            </a:r>
          </a:p>
          <a:p>
            <a:pPr lvl="1"/>
            <a:r>
              <a:rPr lang="es-ES" altLang="ja-JP" sz="15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&lt;/head&gt;</a:t>
            </a:r>
          </a:p>
          <a:p>
            <a:pPr lvl="1"/>
            <a:r>
              <a:rPr lang="es-ES" altLang="ja-JP" sz="15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s-ES" altLang="ja-JP" sz="1500" dirty="0" err="1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</a:t>
            </a:r>
            <a:r>
              <a:rPr lang="es-ES" altLang="ja-JP" sz="15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lvl="1"/>
            <a:endParaRPr lang="es-ES" altLang="ja-JP" sz="150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s-ES" altLang="ja-JP" sz="15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&lt;?</a:t>
            </a:r>
            <a:r>
              <a:rPr lang="es-ES" altLang="ja-JP" sz="1500" dirty="0" err="1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endParaRPr lang="es-ES" altLang="ja-JP" sz="150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s-ES" altLang="ja-JP" sz="15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s-ES" altLang="ja-JP" sz="1500" dirty="0" err="1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</a:t>
            </a:r>
            <a:r>
              <a:rPr lang="es-ES" altLang="ja-JP" sz="15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'</a:t>
            </a:r>
            <a:r>
              <a:rPr lang="es-ES" altLang="ja-JP" sz="1500" dirty="0" err="1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Hello</a:t>
            </a:r>
            <a:r>
              <a:rPr lang="es-ES" altLang="ja-JP" sz="15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Keisuke </a:t>
            </a:r>
            <a:r>
              <a:rPr lang="th-TH" altLang="ja-JP" sz="15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เคสุเกะ';</a:t>
            </a:r>
          </a:p>
          <a:p>
            <a:pPr lvl="1"/>
            <a:r>
              <a:rPr lang="th-TH" altLang="ja-JP" sz="15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?&gt;</a:t>
            </a:r>
          </a:p>
          <a:p>
            <a:pPr lvl="1"/>
            <a:endParaRPr lang="th-TH" altLang="ja-JP" sz="150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th-TH" altLang="ja-JP" sz="15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es-ES" altLang="ja-JP" sz="1500" dirty="0" err="1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</a:t>
            </a:r>
            <a:r>
              <a:rPr lang="es-ES" altLang="ja-JP" sz="15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lvl="1"/>
            <a:r>
              <a:rPr lang="es-ES" altLang="ja-JP" sz="15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es-ES" altLang="ja-JP" sz="1500" dirty="0" err="1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lang="es-ES" altLang="ja-JP" sz="15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9EBE9-A8AE-4150-8AD4-6D5AC7120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13" t="18071" r="51724" b="61519"/>
          <a:stretch/>
        </p:blipFill>
        <p:spPr>
          <a:xfrm>
            <a:off x="3951889" y="3887147"/>
            <a:ext cx="1240221" cy="10497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60D939-1B49-4493-BDAC-F02A1390A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268" y="3887147"/>
            <a:ext cx="3721646" cy="28762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0CD56EF-A676-4F4B-A801-3A6352421E14}"/>
              </a:ext>
            </a:extLst>
          </p:cNvPr>
          <p:cNvSpPr/>
          <p:nvPr/>
        </p:nvSpPr>
        <p:spPr>
          <a:xfrm>
            <a:off x="6072629" y="6018415"/>
            <a:ext cx="1993289" cy="374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90F8CB-D790-47DA-A7FF-A374EB4EA0DC}"/>
              </a:ext>
            </a:extLst>
          </p:cNvPr>
          <p:cNvSpPr/>
          <p:nvPr/>
        </p:nvSpPr>
        <p:spPr>
          <a:xfrm>
            <a:off x="6338976" y="6457427"/>
            <a:ext cx="1416800" cy="305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9B9F-9AC6-424B-A41A-F15714BE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885"/>
            <a:ext cx="3479292" cy="1049792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php program</a:t>
            </a:r>
            <a:b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(lesson01_1.php)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E31AE-390B-4B6F-9F0B-032DBE993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56970"/>
            <a:ext cx="4344273" cy="4981181"/>
          </a:xfrm>
        </p:spPr>
        <p:txBody>
          <a:bodyPr>
            <a:normAutofit/>
          </a:bodyPr>
          <a:lstStyle/>
          <a:p>
            <a:pPr marL="342880" indent="-342891">
              <a:buFont typeface="+mj-lt"/>
              <a:buAutoNum type="arabicPeriod"/>
            </a:pPr>
            <a:r>
              <a:rPr lang="en-US" altLang="ja-JP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 by </a:t>
            </a:r>
            <a:r>
              <a:rPr lang="en-US" altLang="ja-JP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Chorome</a:t>
            </a:r>
            <a:r>
              <a:rPr lang="en-US" altLang="ja-JP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en-US" altLang="ja-JP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altLang="ja-JP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http://127.0.0.1/lesson01_1.php</a:t>
            </a:r>
            <a:endParaRPr lang="en-US" altLang="ja-JP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80" indent="-342891">
              <a:buFont typeface="+mj-lt"/>
              <a:buAutoNum type="arabicPeriod"/>
            </a:pPr>
            <a:endParaRPr lang="en-US" altLang="ja-JP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80" indent="-342891">
              <a:buFont typeface="+mj-lt"/>
              <a:buAutoNum type="arabicPeriod"/>
            </a:pPr>
            <a:endParaRPr lang="en-US" altLang="ja-JP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80" indent="-342891">
              <a:buFont typeface="+mj-lt"/>
              <a:buAutoNum type="arabicPeriod"/>
            </a:pPr>
            <a:endParaRPr lang="en-US" altLang="ja-JP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80" indent="-342891">
              <a:buFont typeface="+mj-lt"/>
              <a:buAutoNum type="arabicPeriod"/>
            </a:pPr>
            <a:endParaRPr lang="en-US" altLang="ja-JP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80" indent="-342891">
              <a:buFont typeface="+mj-lt"/>
              <a:buAutoNum type="arabicPeriod"/>
            </a:pPr>
            <a:r>
              <a:rPr lang="en-US" altLang="ja-JP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try to change program.</a:t>
            </a:r>
          </a:p>
          <a:p>
            <a:pPr marL="800080" lvl="1" indent="-342891">
              <a:buFont typeface="+mj-lt"/>
              <a:buAutoNum type="arabicPeriod"/>
            </a:pP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 to your name.</a:t>
            </a:r>
          </a:p>
          <a:p>
            <a:pPr marL="800080" lvl="1" indent="-342891">
              <a:buFont typeface="+mj-lt"/>
              <a:buAutoNum type="arabicPeriod"/>
            </a:pP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s-ES" altLang="ja-JP" sz="1800" dirty="0" err="1">
                <a:ln w="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</a:t>
            </a:r>
            <a:r>
              <a:rPr lang="es-ES" altLang="ja-JP" sz="1800" dirty="0">
                <a:ln w="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1+2</a:t>
            </a:r>
            <a:r>
              <a:rPr lang="th-TH" altLang="ja-JP" sz="1800" dirty="0">
                <a:ln w="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altLang="ja-JP" sz="1800" dirty="0">
              <a:ln w="0"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080" lvl="1" indent="-342891">
              <a:buFont typeface="+mj-lt"/>
              <a:buAutoNum type="arabicPeriod"/>
            </a:pP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080" lvl="1" indent="-342891">
              <a:buFont typeface="+mj-lt"/>
              <a:buAutoNum type="arabicPeriod"/>
            </a:pP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31BB4E-31E9-48CD-A428-D6C3C9F3F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352" y="251841"/>
            <a:ext cx="4559930" cy="3177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349214-7C50-41E5-A6E3-2D59DB9AD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337" y="4413607"/>
            <a:ext cx="2879430" cy="200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3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479292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lesson01_1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78" y="4690788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L8-10: PHP program code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 write 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&lt;?</a:t>
            </a:r>
            <a:r>
              <a:rPr lang="en-US" sz="13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?&gt;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command 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 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L12-13: HTML footer</a:t>
            </a:r>
          </a:p>
          <a:p>
            <a:endParaRPr lang="en-US" sz="1700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79385" y="394462"/>
              <a:ext cx="4144937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9385" y="394462"/>
                <a:ext cx="4144937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3251582" y="0"/>
            <a:ext cx="572150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folder: C:\appserv\www\php_lesson\    file name: lesson01_1.php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C5863-4F2B-4780-81E3-1E688F516C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1300" y="2770404"/>
            <a:ext cx="3907881" cy="12584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82551" y="2339325"/>
            <a:ext cx="4463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http://localhost/php_lesson/lesson01_1.php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4293531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28EC4-574A-49AF-BF35-6486232B5792}"/>
              </a:ext>
            </a:extLst>
          </p:cNvPr>
          <p:cNvSpPr txBox="1">
            <a:spLocks/>
          </p:cNvSpPr>
          <p:nvPr/>
        </p:nvSpPr>
        <p:spPr>
          <a:xfrm>
            <a:off x="314369" y="944302"/>
            <a:ext cx="347929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"lesson01_1.php"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program and save file.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browser</a:t>
            </a:r>
          </a:p>
        </p:txBody>
      </p:sp>
    </p:spTree>
    <p:extLst>
      <p:ext uri="{BB962C8B-B14F-4D97-AF65-F5344CB8AC3E}">
        <p14:creationId xmlns:p14="http://schemas.microsoft.com/office/powerpoint/2010/main" val="326186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9B9F-9AC6-424B-A41A-F15714BE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885"/>
            <a:ext cx="3479292" cy="1049792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lesson document &amp; program template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E31AE-390B-4B6F-9F0B-032DBE993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6351"/>
            <a:ext cx="5029200" cy="3785419"/>
          </a:xfrm>
        </p:spPr>
        <p:txBody>
          <a:bodyPr>
            <a:norm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from follow URL.</a:t>
            </a:r>
          </a:p>
          <a:p>
            <a:pPr marL="457189" lvl="1" indent="0">
              <a:buNone/>
            </a:pPr>
            <a:r>
              <a:rPr lang="en-US" altLang="ja-JP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https://goo.gl/U1z3sL</a:t>
            </a:r>
          </a:p>
          <a:p>
            <a:pPr marL="342891" indent="-342891">
              <a:buFont typeface="+mj-lt"/>
              <a:buAutoNum type="arabicPeriod"/>
            </a:pP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91" indent="-342891">
              <a:buFont typeface="+mj-lt"/>
              <a:buAutoNum type="arabicPeriod"/>
            </a:pP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EB2E5-59F2-404C-A68C-EDB6161654E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7281" y="710781"/>
            <a:ext cx="4477049" cy="299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1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webextensions/webextension1.xml><?xml version="1.0" encoding="utf-8"?>
<we:webextension xmlns:we="http://schemas.microsoft.com/office/webextensions/webextension/2010/11" id="{4B7C5246-1C33-4483-BFAF-081BFB40B5BA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!doctype html&gt;\n&lt;html&gt;\n&lt;head&gt;\n    &lt;meta charset=\&quot;utf-8\&quot;&gt;\n&lt;/head&gt;\n&lt;body&gt;\n\n&lt;?php\n    print 'Hello Word';\n?&gt;\n\n&lt;/body&gt;\n&lt;/html&gt;\n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4B7C5246-1C33-4483-BFAF-081BFB40B5BA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!doctype html&gt;\n&lt;html&gt;\n&lt;head&gt;\n    &lt;meta charset=\&quot;utf-8\&quot;&gt;\n&lt;/head&gt;\n&lt;body&gt;\n\n&lt;?php\n    print 'Hello Word';\n?&gt;\n\n&lt;/body&gt;\n&lt;/html&gt;\n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003BC127-AF23-40A0-A919-FE1DB7144DBD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!doctype html&gt;\n&lt;html&gt;\n&lt;head&gt;\n    &lt;meta charset=\&quot;utf-8\&quot;&gt;\n&lt;/head&gt;\n&lt;body&gt;\n\n&lt;?php\n    $year = 2017;\n    $name = 'keisuke';\n    print \&quot;Hello $name &lt;br&gt;\&quot;;\n    print \&quot;This year is $year&lt;br&gt;\&quot;;\n?&gt;\n\n&lt;/body&gt;\n&lt;/html&gt;\n&quot;,&quot;ctags&quot;:{&quot;name&quot;:[{&quot;linenum&quot;:&quot;10&quot;,&quot;signature&quot;:&quot;$name = 'keisuke';&quot;}],&quot;year&quot;:[{&quot;linenum&quot;:&quot;9&quot;,&quot;signature&quot;:&quot;$year = 2017;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4C94C252-4171-4D0E-BD57-E5D10A3E9D54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!doctype html&gt;\n&lt;html&gt;\n&lt;head&gt;\n    &lt;meta charset=\&quot;utf-8\&quot;&gt;\n&lt;/head&gt;\n&lt;body&gt;\n\n&lt;?php\n    $int_a = 10;\n    $int_b = 15;\n    $str = 'a';\n\n    print $int_a + $int_b;\n    print \&quot;&lt;br&gt;\&quot;;\n    print $int_a . $int_b;\n    print \&quot;&lt;br&gt;\&quot;;\n    print $int_a + $str;\n    print \&quot;&lt;br&gt;\&quot;;\n    print $int_a . $str;\n    print \&quot;&lt;br&gt;\&quot;;\n?&gt;\n\n&lt;/body&gt;\n&lt;/html&gt;\n&quot;,&quot;ctags&quot;:{&quot;int_a&quot;:[{&quot;linenum&quot;:&quot;9&quot;,&quot;signature&quot;:&quot;$int_a = 10;&quot;}],&quot;int_b&quot;:[{&quot;linenum&quot;:&quot;10&quot;,&quot;signature&quot;:&quot;$int_b = 15;&quot;}],&quot;str&quot;:[{&quot;linenum&quot;:&quot;11&quot;,&quot;signature&quot;:&quot;$str = 'a';&quot;}]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BD014209-F109-4FBE-A33C-3F7F3A890419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!doctype html&gt;\n&lt;html&gt;\n&lt;head&gt;\n    &lt;meta charset=\&quot;utf-8\&quot;&gt;\n&lt;/head&gt;\n&lt;body&gt;\n\n&lt;?php\n    $num = rand(1, 3);\n    \n    if($num == 1){\n        print \&quot;Today is very lucky.\&quot;;\n    }else if($num == 2){\n        print \&quot;Today is lucky.\&quot;;\n    }else{\n        print \&quot;Today is unlucky.\&quot;;\n    }\n?&gt;\n\n&lt;/body&gt;\n&lt;/html&gt;\n&quot;,&quot;ctags&quot;:{&quot;num&quot;:[{&quot;linenum&quot;:&quot;9&quot;,&quot;signature&quot;:&quot;$num = rand(1, 3);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795</TotalTime>
  <Words>516</Words>
  <Application>Microsoft Office PowerPoint</Application>
  <PresentationFormat>On-screen Show (4:3)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游ゴシック</vt:lpstr>
      <vt:lpstr>游ゴシック Light</vt:lpstr>
      <vt:lpstr>Arial</vt:lpstr>
      <vt:lpstr>Calibri</vt:lpstr>
      <vt:lpstr>Calibri Light</vt:lpstr>
      <vt:lpstr>Tahoma</vt:lpstr>
      <vt:lpstr>Office Theme</vt:lpstr>
      <vt:lpstr>Program Language PHP</vt:lpstr>
      <vt:lpstr>Today's subject</vt:lpstr>
      <vt:lpstr>how to install appserv</vt:lpstr>
      <vt:lpstr>how to start appserv</vt:lpstr>
      <vt:lpstr>TextEditor(Notepad)</vt:lpstr>
      <vt:lpstr>Create php program (lesson01_1.php)</vt:lpstr>
      <vt:lpstr>Show php program (lesson01_1.php)</vt:lpstr>
      <vt:lpstr>lesson01_1</vt:lpstr>
      <vt:lpstr>lesson document &amp; program template</vt:lpstr>
      <vt:lpstr>lesson01_1</vt:lpstr>
      <vt:lpstr>lesson01_2</vt:lpstr>
      <vt:lpstr>lesson01_3</vt:lpstr>
      <vt:lpstr>lesson01_4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Language PHP</dc:title>
  <dc:creator>Keisuke Minami</dc:creator>
  <cp:lastModifiedBy>Minami Keisuke</cp:lastModifiedBy>
  <cp:revision>31</cp:revision>
  <cp:lastPrinted>2018-05-21T03:18:43Z</cp:lastPrinted>
  <dcterms:created xsi:type="dcterms:W3CDTF">2017-11-14T06:57:48Z</dcterms:created>
  <dcterms:modified xsi:type="dcterms:W3CDTF">2018-05-21T03:45:47Z</dcterms:modified>
</cp:coreProperties>
</file>