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6" r:id="rId6"/>
    <p:sldId id="268" r:id="rId7"/>
    <p:sldId id="269" r:id="rId8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CF3269-D4AA-4B0A-B1BB-E905689A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965" y="2358969"/>
            <a:ext cx="2225052" cy="1201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D093F-0615-4301-9B1C-F567EB0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altLang="ja-JP" dirty="0"/>
              <a:t>Today's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670-3C61-4D04-B332-6D0B405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28" y="965199"/>
            <a:ext cx="3674139" cy="4020458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A8F6-2A6C-4DDE-A63F-31E7DD35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4" t="12794" r="15772" b="11531"/>
          <a:stretch/>
        </p:blipFill>
        <p:spPr>
          <a:xfrm>
            <a:off x="3842766" y="1235677"/>
            <a:ext cx="4970104" cy="378541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3479292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https://www.appserv.org/en/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</a:p>
          <a:p>
            <a:pPr marL="457189" lvl="1" indent="0">
              <a:buNone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password "12345678"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apache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吹き出し: 線 17">
            <a:extLst>
              <a:ext uri="{FF2B5EF4-FFF2-40B4-BE49-F238E27FC236}">
                <a16:creationId xmlns:a16="http://schemas.microsoft.com/office/drawing/2014/main" id="{D26AF7AE-54DC-4B84-BAE6-6E69F3C18E89}"/>
              </a:ext>
            </a:extLst>
          </p:cNvPr>
          <p:cNvSpPr/>
          <p:nvPr/>
        </p:nvSpPr>
        <p:spPr>
          <a:xfrm>
            <a:off x="6794452" y="4456992"/>
            <a:ext cx="1791731" cy="776977"/>
          </a:xfrm>
          <a:prstGeom prst="borderCallout1">
            <a:avLst>
              <a:gd name="adj1" fmla="val 100776"/>
              <a:gd name="adj2" fmla="val 35221"/>
              <a:gd name="adj3" fmla="val 155667"/>
              <a:gd name="adj4" fmla="val 507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784659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13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41"/>
          <a:stretch/>
        </p:blipFill>
        <p:spPr>
          <a:xfrm>
            <a:off x="100076" y="3400623"/>
            <a:ext cx="3907881" cy="2799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301577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L9,10: define variables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L11,12: print variables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L15-16: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737075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435172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6B929-4EBE-4165-BB24-AC31DC607C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417"/>
          <a:stretch/>
        </p:blipFill>
        <p:spPr>
          <a:xfrm>
            <a:off x="64427" y="4875867"/>
            <a:ext cx="4536580" cy="10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L13,14: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L15,16: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L17,18: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string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L19,20: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string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38030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ABDE1-156D-43A1-A9F2-54067C0B6A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467"/>
          <a:stretch/>
        </p:blipFill>
        <p:spPr>
          <a:xfrm>
            <a:off x="0" y="4223660"/>
            <a:ext cx="4522629" cy="19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L13,14: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L15,16: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L17,18: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string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L19,20: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string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38030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2F17B8-4D50-41CE-BB01-EC78925C3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453"/>
          <a:stretch/>
        </p:blipFill>
        <p:spPr>
          <a:xfrm>
            <a:off x="0" y="4236256"/>
            <a:ext cx="4458789" cy="16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print 'Hello Word';\n?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year = 2017;\n    $name = 'keisuke';\n    print \&quot;Hello $name &lt;br&gt;\&quot;;\n    print \&quot;This year is $year&lt;br&gt;\&quot;;\n?&gt;\n\n&lt;/body&gt;\n&lt;/html&gt;\n&quot;,&quot;ctags&quot;:{&quot;name&quot;:[{&quot;linenum&quot;:&quot;10&quot;,&quot;signature&quot;:&quot;$name = 'keisuke';&quot;}],&quot;year&quot;:[{&quot;linenum&quot;:&quot;9&quot;,&quot;signature&quot;:&quot;$year = 2017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B7C5246-1C33-4483-BFAF-081BFB40B5BA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nt_a = 10;\n    $int_b = 15;\n    $str = 'a';\n\n    print $int_a + $int_b;\n    print \&quot;&lt;br&gt;\&quot;;\n    print $int_a . $int_b;\n    print \&quot;&lt;br&gt;\&quot;;\n    print $int_a + $str;\n    print \&quot;&lt;br&gt;\&quot;;\n    print $int_a . $str;\n    print \&quot;&lt;br&gt;\&quot;;\n?&gt;\n\n&lt;/body&gt;\n&lt;/html&gt;\n&quot;,&quot;ctags&quot;:{&quot;int_a&quot;:[{&quot;linenum&quot;:&quot;9&quot;,&quot;signature&quot;:&quot;$int_a = 10;&quot;}],&quot;int_b&quot;:[{&quot;linenum&quot;:&quot;10&quot;,&quot;signature&quot;:&quot;$int_b = 15;&quot;}],&quot;str&quot;:[{&quot;linenum&quot;:&quot;11&quot;,&quot;signature&quot;:&quot;$str = 'a'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B7C5246-1C33-4483-BFAF-081BFB40B5BA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 = rand(1, 3);\n    \n    if($num == 1){\n        print \&quot;Today is very lucky.\&quot;;\n    }else if($num == 2){\n        print \&quot;Today is lucky.\&quot;;\n    }else if($num == 3){\n        print \&quot;Today is unlucky.\&quot;;\n    }\n?&gt;\n\n&lt;/body&gt;\n&lt;/html&gt;\n&quot;,&quot;ctags&quot;:{&quot;num&quot;:[{&quot;linenum&quot;:&quot;9&quot;,&quot;signature&quot;:&quot;$num = rand(1, 3)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226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Today's subject</vt:lpstr>
      <vt:lpstr>how to install appserv</vt:lpstr>
      <vt:lpstr>lesson01_1</vt:lpstr>
      <vt:lpstr>lesson01_2</vt:lpstr>
      <vt:lpstr>lesson01_3</vt:lpstr>
      <vt:lpstr>lesson01_3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11</cp:revision>
  <cp:lastPrinted>2017-11-14T08:32:04Z</cp:lastPrinted>
  <dcterms:created xsi:type="dcterms:W3CDTF">2017-11-14T06:57:48Z</dcterms:created>
  <dcterms:modified xsi:type="dcterms:W3CDTF">2017-11-14T09:28:42Z</dcterms:modified>
</cp:coreProperties>
</file>