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71" r:id="rId4"/>
    <p:sldId id="272" r:id="rId5"/>
  </p:sldIdLst>
  <p:sldSz cx="9144000" cy="6858000" type="screen4x3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6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8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6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9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3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1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2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9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7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8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2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A411A-197C-4FAE-AAA1-E05F9BAD9EAC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4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11/relationships/webextension" Target="../webextensions/webextension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7C85-63A7-468F-884C-EAA7C7E2BF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Program</a:t>
            </a:r>
            <a:r>
              <a:rPr kumimoji="1" lang="ja-JP" altLang="en-US" dirty="0"/>
              <a:t> </a:t>
            </a:r>
            <a:r>
              <a:rPr kumimoji="1" lang="en-US" altLang="ja-JP" dirty="0"/>
              <a:t>Language</a:t>
            </a:r>
            <a:r>
              <a:rPr kumimoji="1" lang="ja-JP" altLang="en-US" dirty="0"/>
              <a:t> </a:t>
            </a:r>
            <a:r>
              <a:rPr kumimoji="1" lang="en-US" altLang="ja-JP" dirty="0"/>
              <a:t>PHP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9DFD8-9AA8-44D6-A5DE-2C47A83D1C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7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01007" y="303591"/>
            <a:ext cx="4301693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D6F80-BF44-4B52-9DF2-B11355DE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67" y="13232"/>
            <a:ext cx="3915950" cy="787957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lesson02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3F30-1DCF-4886-AE1F-6373FF92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012" y="4516095"/>
            <a:ext cx="3926617" cy="3773010"/>
          </a:xfrm>
        </p:spPr>
        <p:txBody>
          <a:bodyPr>
            <a:normAutofit/>
          </a:bodyPr>
          <a:lstStyle/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L1-6: HTML header</a:t>
            </a: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L8-12: form tag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 tag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type="text"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type="submit"</a:t>
            </a:r>
            <a:endParaRPr lang="en-US" sz="13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L14-15: HTML footer</a:t>
            </a:r>
          </a:p>
          <a:p>
            <a:endParaRPr lang="en-US" sz="1700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Add-in 6" title="Code Presenter Pro">
                <a:extLst>
                  <a:ext uri="{FF2B5EF4-FFF2-40B4-BE49-F238E27FC236}">
                    <a16:creationId xmlns:a16="http://schemas.microsoft.com/office/drawing/2014/main" id="{08B2A02E-54C7-48BA-8B6F-AF9CCA1E0E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2713445"/>
                  </p:ext>
                </p:extLst>
              </p:nvPr>
            </p:nvGraphicFramePr>
            <p:xfrm>
              <a:off x="4321105" y="394462"/>
              <a:ext cx="4781893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Add-in 6" title="Code Presenter Pro">
                <a:extLst>
                  <a:ext uri="{FF2B5EF4-FFF2-40B4-BE49-F238E27FC236}">
                    <a16:creationId xmlns:a16="http://schemas.microsoft.com/office/drawing/2014/main" id="{08B2A02E-54C7-48BA-8B6F-AF9CCA1E0E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1105" y="394462"/>
                <a:ext cx="4781893" cy="5715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56CF89B6-45BF-4C70-B4FA-B3D5F715A11A}"/>
              </a:ext>
            </a:extLst>
          </p:cNvPr>
          <p:cNvSpPr/>
          <p:nvPr/>
        </p:nvSpPr>
        <p:spPr>
          <a:xfrm>
            <a:off x="3511206" y="17736"/>
            <a:ext cx="550336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r"/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folder: C:\appserv\php_lesson\   file name: lesson02_form.php</a:t>
            </a:r>
            <a:endParaRPr lang="ja-JP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7AA99F-01CF-4155-B9C5-78FDAE28F61E}"/>
              </a:ext>
            </a:extLst>
          </p:cNvPr>
          <p:cNvSpPr/>
          <p:nvPr/>
        </p:nvSpPr>
        <p:spPr>
          <a:xfrm>
            <a:off x="1652118" y="4118838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explanation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0A1D308-1A10-46EC-BC7B-E1F8BE698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76" y="6369742"/>
            <a:ext cx="683948" cy="369332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28EC4-574A-49AF-BF35-6486232B5792}"/>
              </a:ext>
            </a:extLst>
          </p:cNvPr>
          <p:cNvSpPr txBox="1">
            <a:spLocks/>
          </p:cNvSpPr>
          <p:nvPr/>
        </p:nvSpPr>
        <p:spPr>
          <a:xfrm>
            <a:off x="100076" y="944302"/>
            <a:ext cx="3693585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>
              <a:buFont typeface="+mj-lt"/>
              <a:buAutoNum type="arabicPeriod"/>
            </a:pPr>
            <a:r>
              <a:rPr lang="en-US" altLang="ja-JP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" lesson02_form.php"</a:t>
            </a:r>
          </a:p>
          <a:p>
            <a:pPr marL="342891" indent="-342891">
              <a:buFont typeface="+mj-lt"/>
              <a:buAutoNum type="arabicPeriod"/>
            </a:pPr>
            <a:r>
              <a:rPr lang="en-US" altLang="ja-JP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program and save file.</a:t>
            </a:r>
          </a:p>
          <a:p>
            <a:pPr marL="342891" indent="-342891">
              <a:buFont typeface="+mj-lt"/>
              <a:buAutoNum type="arabicPeriod"/>
            </a:pPr>
            <a:r>
              <a:rPr lang="en-US" altLang="ja-JP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 browser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5F98F5-60AB-4A3B-B2E5-A3CC42A20DE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589"/>
          <a:stretch/>
        </p:blipFill>
        <p:spPr>
          <a:xfrm>
            <a:off x="153085" y="2463683"/>
            <a:ext cx="3693225" cy="165515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D8CEF6E-5142-4FF2-BC8A-1F4B420E09BF}"/>
              </a:ext>
            </a:extLst>
          </p:cNvPr>
          <p:cNvSpPr/>
          <p:nvPr/>
        </p:nvSpPr>
        <p:spPr>
          <a:xfrm>
            <a:off x="0" y="2145750"/>
            <a:ext cx="41986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3.http://localhost/php_lesson/ lesson02_form.php </a:t>
            </a:r>
          </a:p>
        </p:txBody>
      </p:sp>
    </p:spTree>
    <p:extLst>
      <p:ext uri="{BB962C8B-B14F-4D97-AF65-F5344CB8AC3E}">
        <p14:creationId xmlns:p14="http://schemas.microsoft.com/office/powerpoint/2010/main" val="2942690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01007" y="303591"/>
            <a:ext cx="4301693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D6F80-BF44-4B52-9DF2-B11355DE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67" y="13232"/>
            <a:ext cx="3915950" cy="787957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lesson02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3F30-1DCF-4886-AE1F-6373FF92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0352" y="6904642"/>
            <a:ext cx="3926617" cy="3773010"/>
          </a:xfrm>
        </p:spPr>
        <p:txBody>
          <a:bodyPr>
            <a:normAutofit/>
          </a:bodyPr>
          <a:lstStyle/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L1-6: HTML header</a:t>
            </a: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L8-10: PHP program code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must write </a:t>
            </a:r>
            <a:r>
              <a:rPr lang="en-US" sz="13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&lt;?</a:t>
            </a:r>
            <a:r>
              <a:rPr lang="en-US" sz="13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</a:t>
            </a:r>
            <a:r>
              <a:rPr lang="en-US" sz="13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sz="13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?&gt;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command </a:t>
            </a:r>
            <a:r>
              <a:rPr lang="en-US" sz="13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 </a:t>
            </a: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L12-13: HTML footer</a:t>
            </a:r>
          </a:p>
          <a:p>
            <a:endParaRPr lang="en-US" sz="1700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Add-in 6" title="Code Presenter Pro">
                <a:extLst>
                  <a:ext uri="{FF2B5EF4-FFF2-40B4-BE49-F238E27FC236}">
                    <a16:creationId xmlns:a16="http://schemas.microsoft.com/office/drawing/2014/main" id="{08B2A02E-54C7-48BA-8B6F-AF9CCA1E0E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1476443"/>
                  </p:ext>
                </p:extLst>
              </p:nvPr>
            </p:nvGraphicFramePr>
            <p:xfrm>
              <a:off x="4477861" y="394462"/>
              <a:ext cx="4781893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Add-in 6" title="Code Presenter Pro">
                <a:extLst>
                  <a:ext uri="{FF2B5EF4-FFF2-40B4-BE49-F238E27FC236}">
                    <a16:creationId xmlns:a16="http://schemas.microsoft.com/office/drawing/2014/main" id="{08B2A02E-54C7-48BA-8B6F-AF9CCA1E0E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7861" y="394462"/>
                <a:ext cx="4781893" cy="5715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9A099E03-7F5D-40B5-AF83-8B36D2DA594B}"/>
              </a:ext>
            </a:extLst>
          </p:cNvPr>
          <p:cNvSpPr/>
          <p:nvPr/>
        </p:nvSpPr>
        <p:spPr>
          <a:xfrm>
            <a:off x="1629861" y="4583315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7AA99F-01CF-4155-B9C5-78FDAE28F61E}"/>
              </a:ext>
            </a:extLst>
          </p:cNvPr>
          <p:cNvSpPr/>
          <p:nvPr/>
        </p:nvSpPr>
        <p:spPr>
          <a:xfrm>
            <a:off x="2886458" y="6507385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explanation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0A1D308-1A10-46EC-BC7B-E1F8BE698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76" y="6369742"/>
            <a:ext cx="683948" cy="369332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28EC4-574A-49AF-BF35-6486232B5792}"/>
              </a:ext>
            </a:extLst>
          </p:cNvPr>
          <p:cNvSpPr txBox="1">
            <a:spLocks/>
          </p:cNvSpPr>
          <p:nvPr/>
        </p:nvSpPr>
        <p:spPr>
          <a:xfrm>
            <a:off x="171488" y="944302"/>
            <a:ext cx="3622173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>
              <a:buFont typeface="+mj-lt"/>
              <a:buAutoNum type="arabicPeriod"/>
            </a:pPr>
            <a:r>
              <a:rPr lang="en-US" altLang="ja-JP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" lesson02_receive.php"</a:t>
            </a:r>
          </a:p>
          <a:p>
            <a:pPr marL="342891" indent="-342891">
              <a:buFont typeface="+mj-lt"/>
              <a:buAutoNum type="arabicPeriod"/>
            </a:pPr>
            <a:r>
              <a:rPr lang="en-US" altLang="ja-JP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program and save file.</a:t>
            </a:r>
          </a:p>
          <a:p>
            <a:pPr marL="342891" indent="-342891">
              <a:buFont typeface="+mj-lt"/>
              <a:buAutoNum type="arabicPeriod"/>
            </a:pPr>
            <a:r>
              <a:rPr lang="en-US" altLang="ja-JP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 browser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973663-5E05-4B9F-806F-319C3E43904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963"/>
          <a:stretch/>
        </p:blipFill>
        <p:spPr>
          <a:xfrm>
            <a:off x="171488" y="2462323"/>
            <a:ext cx="3693585" cy="115275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574F716-3108-4172-9AD7-1F9D84BEAF70}"/>
              </a:ext>
            </a:extLst>
          </p:cNvPr>
          <p:cNvSpPr/>
          <p:nvPr/>
        </p:nvSpPr>
        <p:spPr>
          <a:xfrm>
            <a:off x="3319422" y="17736"/>
            <a:ext cx="569515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r"/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folder: C:\appserv\php_lesson\   file name: lesson02_receive.php</a:t>
            </a:r>
            <a:endParaRPr lang="ja-JP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CD742F-779F-455D-AF1F-6C8DDECE4879}"/>
              </a:ext>
            </a:extLst>
          </p:cNvPr>
          <p:cNvSpPr/>
          <p:nvPr/>
        </p:nvSpPr>
        <p:spPr>
          <a:xfrm>
            <a:off x="529790" y="2145750"/>
            <a:ext cx="3139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button from lesson02_form.php </a:t>
            </a:r>
          </a:p>
        </p:txBody>
      </p:sp>
    </p:spTree>
    <p:extLst>
      <p:ext uri="{BB962C8B-B14F-4D97-AF65-F5344CB8AC3E}">
        <p14:creationId xmlns:p14="http://schemas.microsoft.com/office/powerpoint/2010/main" val="384092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C0A1D308-1A10-46EC-BC7B-E1F8BE698AE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76" y="6369742"/>
            <a:ext cx="683948" cy="3693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4D6F80-BF44-4B52-9DF2-B11355DE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67" y="13232"/>
            <a:ext cx="3479292" cy="787957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lesson01_4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3F30-1DCF-4886-AE1F-6373FF92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356" y="4690788"/>
            <a:ext cx="3926617" cy="3773010"/>
          </a:xfrm>
        </p:spPr>
        <p:txBody>
          <a:bodyPr>
            <a:normAutofit/>
          </a:bodyPr>
          <a:lstStyle/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L1-6: HTML header</a:t>
            </a: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L8-10: PHP program code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L9: command rand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L11: command if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L13: command else if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L15: command else</a:t>
            </a: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L23-24: HTML footer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F89B6-45BF-4C70-B4FA-B3D5F715A11A}"/>
              </a:ext>
            </a:extLst>
          </p:cNvPr>
          <p:cNvSpPr/>
          <p:nvPr/>
        </p:nvSpPr>
        <p:spPr>
          <a:xfrm>
            <a:off x="3251582" y="0"/>
            <a:ext cx="581928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folder: C:\appserv\www\php_lesson\    file name: lesson01_4.php</a:t>
            </a:r>
            <a:endParaRPr lang="ja-JP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099E03-7F5D-40B5-AF83-8B36D2DA594B}"/>
              </a:ext>
            </a:extLst>
          </p:cNvPr>
          <p:cNvSpPr/>
          <p:nvPr/>
        </p:nvSpPr>
        <p:spPr>
          <a:xfrm>
            <a:off x="82551" y="2339325"/>
            <a:ext cx="44630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3.http://localhost/php_lesson/ lesson01_4.php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7AA99F-01CF-4155-B9C5-78FDAE28F61E}"/>
              </a:ext>
            </a:extLst>
          </p:cNvPr>
          <p:cNvSpPr/>
          <p:nvPr/>
        </p:nvSpPr>
        <p:spPr>
          <a:xfrm>
            <a:off x="1375784" y="4293531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explanation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28EC4-574A-49AF-BF35-6486232B5792}"/>
              </a:ext>
            </a:extLst>
          </p:cNvPr>
          <p:cNvSpPr txBox="1">
            <a:spLocks/>
          </p:cNvSpPr>
          <p:nvPr/>
        </p:nvSpPr>
        <p:spPr>
          <a:xfrm>
            <a:off x="314369" y="944302"/>
            <a:ext cx="3479292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"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lesson01_4</a:t>
            </a: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.php"</a:t>
            </a:r>
          </a:p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program and save file.</a:t>
            </a:r>
          </a:p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 browser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7" name="Add-in 16" title="Code Presenter Pro">
                <a:extLst>
                  <a:ext uri="{FF2B5EF4-FFF2-40B4-BE49-F238E27FC236}">
                    <a16:creationId xmlns:a16="http://schemas.microsoft.com/office/drawing/2014/main" id="{D1000F09-2D62-4652-B5C8-A8487ED48DAE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79385" y="394462"/>
              <a:ext cx="4144937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17" name="Add-in 16" title="Code Presenter Pro">
                <a:extLst>
                  <a:ext uri="{FF2B5EF4-FFF2-40B4-BE49-F238E27FC236}">
                    <a16:creationId xmlns:a16="http://schemas.microsoft.com/office/drawing/2014/main" id="{D1000F09-2D62-4652-B5C8-A8487ED48D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79385" y="394462"/>
                <a:ext cx="4144937" cy="5715000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908AA42F-D1D9-44E5-B366-2DBFCD28DF0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694843"/>
            <a:ext cx="4458789" cy="91050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92823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webextension1.xml><?xml version="1.0" encoding="utf-8"?>
<we:webextension xmlns:we="http://schemas.microsoft.com/office/webextensions/webextension/2010/11" id="{4B7C5246-1C33-4483-BFAF-081BFB40B5BA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show_line_number&quot;:true,&quot;code_lang&quot;:&quot;php&quot;,&quot;code&quot;:&quot;&lt;!doctype html&gt;\n&lt;html&gt;\n&lt;head&gt;\n    &lt;meta charset=\&quot;utf-8\&quot;&gt;\n&lt;/head&gt;\n&lt;body&gt;\n\n&lt;form action=\&quot;lesson02_receive.php\&quot; method=\&quot;POST\&quot;&gt;\nID&lt;input type=\&quot;text\&quot; name=\&quot;id\&quot; value=\&quot;\&quot;&gt;&lt;br&gt;\nPW&lt;input type=\&quot;text\&quot; name=\&quot;pw\&quot; value=\&quot;\&quot;&gt;&lt;br&gt;\n&lt;input type=\&quot;submit\&quot; value=\&quot;login\&quot;&gt;\n&lt;/form&gt;\n\n&lt;/body&gt;\n&lt;/html&gt;\n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4B7C5246-1C33-4483-BFAF-081BFB40B5BA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show_line_number&quot;:true,&quot;code_lang&quot;:&quot;php&quot;,&quot;code&quot;:&quot;&lt;!doctype html&gt;\n&lt;html&gt;\n&lt;head&gt;\n    &lt;meta charset=\&quot;utf-8\&quot;&gt;\n&lt;/head&gt;\n&lt;body&gt;\n\n&lt;?php\n    $id = $_POST[\&quot;id\&quot;];\n    $pw = $_POST[\&quot;pw\&quot;];\n    if($id == \&quot;minami\&quot; &amp;&amp; $pw == \&quot;keisuke\&quot;){\n        print(\&quot;login complete.\&quot;);\n    } else {\n        print(\&quot;login failed.\&quot;);\n    }\n?&gt;\n\n&lt;/body&gt;\n&lt;/html&gt;\n&quot;,&quot;ctags&quot;:{&quot;id&quot;:[{&quot;linenum&quot;:&quot;9&quot;,&quot;signature&quot;:&quot;$id = $_POST[\&quot;id\&quot;];&quot;}],&quot;pw&quot;:[{&quot;linenum&quot;:&quot;10&quot;,&quot;signature&quot;:&quot;$pw = $_POST[\&quot;pw\&quot;];&quot;}]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BD014209-F109-4FBE-A33C-3F7F3A890419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show_line_number&quot;:true,&quot;code_lang&quot;:&quot;php&quot;,&quot;code&quot;:&quot;&lt;!doctype html&gt;\n&lt;html&gt;\n&lt;head&gt;\n    &lt;meta charset=\&quot;utf-8\&quot;&gt;\n&lt;/head&gt;\n&lt;body&gt;\n\n&lt;?php\n    $num = rand(1, 3);\n    \n    if($num == 1){\n        print \&quot;Today is very lucky.\&quot;;\n    }else if($num == 2){\n        print \&quot;Today is lucky.\&quot;;\n    }else{\n        print \&quot;Today is unlucky.\&quot;;\n    }\n?&gt;\n\n&lt;/body&gt;\n&lt;/html&gt;\n&quot;,&quot;ctags&quot;:{&quot;num&quot;:[{&quot;linenum&quot;:&quot;9&quot;,&quot;signature&quot;:&quot;$num = rand(1, 3);&quot;}]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637</TotalTime>
  <Words>227</Words>
  <Application>Microsoft Office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游ゴシック</vt:lpstr>
      <vt:lpstr>游ゴシック Light</vt:lpstr>
      <vt:lpstr>Arial</vt:lpstr>
      <vt:lpstr>Calibri</vt:lpstr>
      <vt:lpstr>Calibri Light</vt:lpstr>
      <vt:lpstr>Tahoma</vt:lpstr>
      <vt:lpstr>Office Theme</vt:lpstr>
      <vt:lpstr>Program Language PHP</vt:lpstr>
      <vt:lpstr>lesson02</vt:lpstr>
      <vt:lpstr>lesson02</vt:lpstr>
      <vt:lpstr>lesson01_4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Language PHP</dc:title>
  <dc:creator>Keisuke Minami</dc:creator>
  <cp:lastModifiedBy>Keisuke Minami</cp:lastModifiedBy>
  <cp:revision>20</cp:revision>
  <cp:lastPrinted>2017-11-14T08:32:04Z</cp:lastPrinted>
  <dcterms:created xsi:type="dcterms:W3CDTF">2017-11-14T06:57:48Z</dcterms:created>
  <dcterms:modified xsi:type="dcterms:W3CDTF">2017-11-28T03:23:04Z</dcterms:modified>
</cp:coreProperties>
</file>