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71" r:id="rId4"/>
  </p:sldIdLst>
  <p:sldSz cx="9144000" cy="6858000" type="screen4x3"/>
  <p:notesSz cx="6888163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 varScale="1">
        <p:scale>
          <a:sx n="74" d="100"/>
          <a:sy n="74" d="100"/>
        </p:scale>
        <p:origin x="9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6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80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6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9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31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1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2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9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7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8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2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A411A-197C-4FAE-AAA1-E05F9BAD9EA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4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7C85-63A7-468F-884C-EAA7C7E2BF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Program</a:t>
            </a:r>
            <a:r>
              <a:rPr kumimoji="1" lang="ja-JP" altLang="en-US" dirty="0"/>
              <a:t> </a:t>
            </a:r>
            <a:r>
              <a:rPr kumimoji="1" lang="en-US" altLang="ja-JP" dirty="0"/>
              <a:t>Language</a:t>
            </a:r>
            <a:r>
              <a:rPr kumimoji="1" lang="ja-JP" altLang="en-US" dirty="0"/>
              <a:t> </a:t>
            </a:r>
            <a:r>
              <a:rPr kumimoji="1" lang="en-US" altLang="ja-JP" dirty="0"/>
              <a:t>PHP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9DFD8-9AA8-44D6-A5DE-2C47A83D1C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7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01007" y="303591"/>
            <a:ext cx="4301693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D6F80-BF44-4B52-9DF2-B11355DE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67" y="13232"/>
            <a:ext cx="3915950" cy="787957"/>
          </a:xfrm>
        </p:spPr>
        <p:txBody>
          <a:bodyPr>
            <a:normAutofit/>
          </a:bodyPr>
          <a:lstStyle/>
          <a:p>
            <a:pPr algn="ctr"/>
            <a:r>
              <a:rPr lang="en-US" sz="3500" dirty="0"/>
              <a:t>lesson03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43F30-1DCF-4886-AE1F-6373FF92B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678" y="2609441"/>
            <a:ext cx="3926617" cy="3773010"/>
          </a:xfrm>
        </p:spPr>
        <p:txBody>
          <a:bodyPr>
            <a:normAutofit/>
          </a:bodyPr>
          <a:lstStyle/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L1-6: HTML header</a:t>
            </a:r>
          </a:p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L8-12: form tag</a:t>
            </a:r>
            <a:endParaRPr lang="en-US" sz="13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L14-15: HTML footer</a:t>
            </a:r>
          </a:p>
          <a:p>
            <a:endParaRPr lang="en-US" sz="1700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Add-in 6" title="Code Presenter Pro">
                <a:extLst>
                  <a:ext uri="{FF2B5EF4-FFF2-40B4-BE49-F238E27FC236}">
                    <a16:creationId xmlns:a16="http://schemas.microsoft.com/office/drawing/2014/main" id="{08B2A02E-54C7-48BA-8B6F-AF9CCA1E0E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6303394"/>
                  </p:ext>
                </p:extLst>
              </p:nvPr>
            </p:nvGraphicFramePr>
            <p:xfrm>
              <a:off x="4042429" y="394462"/>
              <a:ext cx="4781893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Add-in 6" title="Code Presenter Pro">
                <a:extLst>
                  <a:ext uri="{FF2B5EF4-FFF2-40B4-BE49-F238E27FC236}">
                    <a16:creationId xmlns:a16="http://schemas.microsoft.com/office/drawing/2014/main" id="{08B2A02E-54C7-48BA-8B6F-AF9CCA1E0E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2429" y="394462"/>
                <a:ext cx="4781893" cy="5715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56CF89B6-45BF-4C70-B4FA-B3D5F715A11A}"/>
              </a:ext>
            </a:extLst>
          </p:cNvPr>
          <p:cNvSpPr/>
          <p:nvPr/>
        </p:nvSpPr>
        <p:spPr>
          <a:xfrm>
            <a:off x="3810165" y="6400520"/>
            <a:ext cx="52949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folder: C:\appserv\php_lesson\    file name: lesson03_form.php</a:t>
            </a:r>
            <a:endParaRPr lang="ja-JP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099E03-7F5D-40B5-AF83-8B36D2DA594B}"/>
              </a:ext>
            </a:extLst>
          </p:cNvPr>
          <p:cNvSpPr/>
          <p:nvPr/>
        </p:nvSpPr>
        <p:spPr>
          <a:xfrm>
            <a:off x="1629861" y="4583315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</a:t>
            </a:r>
            <a:endParaRPr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7AA99F-01CF-4155-B9C5-78FDAE28F61E}"/>
              </a:ext>
            </a:extLst>
          </p:cNvPr>
          <p:cNvSpPr/>
          <p:nvPr/>
        </p:nvSpPr>
        <p:spPr>
          <a:xfrm>
            <a:off x="1375784" y="2212184"/>
            <a:ext cx="135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explanation</a:t>
            </a:r>
            <a:endParaRPr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0A1D308-1A10-46EC-BC7B-E1F8BE698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076" y="6369742"/>
            <a:ext cx="683948" cy="369332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0528EC4-574A-49AF-BF35-6486232B5792}"/>
              </a:ext>
            </a:extLst>
          </p:cNvPr>
          <p:cNvSpPr txBox="1">
            <a:spLocks/>
          </p:cNvSpPr>
          <p:nvPr/>
        </p:nvSpPr>
        <p:spPr>
          <a:xfrm>
            <a:off x="314369" y="944302"/>
            <a:ext cx="3479292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 "lesson03_form.php"</a:t>
            </a:r>
          </a:p>
          <a:p>
            <a:pPr marL="34289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program.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5F98F5-60AB-4A3B-B2E5-A3CC42A20DE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589"/>
          <a:stretch/>
        </p:blipFill>
        <p:spPr>
          <a:xfrm>
            <a:off x="132659" y="4904506"/>
            <a:ext cx="3693225" cy="165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90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01007" y="303591"/>
            <a:ext cx="4301693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D6F80-BF44-4B52-9DF2-B11355DE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67" y="13232"/>
            <a:ext cx="3915950" cy="787957"/>
          </a:xfrm>
        </p:spPr>
        <p:txBody>
          <a:bodyPr>
            <a:normAutofit/>
          </a:bodyPr>
          <a:lstStyle/>
          <a:p>
            <a:pPr algn="ctr"/>
            <a:r>
              <a:rPr lang="en-US" sz="3500" dirty="0"/>
              <a:t>lesson03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43F30-1DCF-4886-AE1F-6373FF92B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678" y="2609441"/>
            <a:ext cx="3926617" cy="3773010"/>
          </a:xfrm>
        </p:spPr>
        <p:txBody>
          <a:bodyPr>
            <a:normAutofit/>
          </a:bodyPr>
          <a:lstStyle/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L1-6: HTML header</a:t>
            </a:r>
          </a:p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L8-16: PHP program code</a:t>
            </a: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must write </a:t>
            </a:r>
            <a:r>
              <a:rPr lang="en-US" sz="13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&lt;?</a:t>
            </a:r>
            <a:r>
              <a:rPr lang="en-US" sz="13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</a:t>
            </a:r>
            <a:r>
              <a:rPr lang="en-US" sz="13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sz="13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?&gt;</a:t>
            </a: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command </a:t>
            </a:r>
            <a:r>
              <a:rPr lang="en-US" sz="13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 </a:t>
            </a:r>
          </a:p>
          <a:p>
            <a:pPr marL="285744" indent="-285744"/>
            <a:r>
              <a:rPr lang="en-US" sz="17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L18-19: 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 footer</a:t>
            </a:r>
          </a:p>
          <a:p>
            <a:endParaRPr lang="en-US" sz="1700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Add-in 6" title="Code Presenter Pro">
                <a:extLst>
                  <a:ext uri="{FF2B5EF4-FFF2-40B4-BE49-F238E27FC236}">
                    <a16:creationId xmlns:a16="http://schemas.microsoft.com/office/drawing/2014/main" id="{08B2A02E-54C7-48BA-8B6F-AF9CCA1E0E47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042429" y="394462"/>
              <a:ext cx="4781893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Add-in 6" title="Code Presenter Pro">
                <a:extLst>
                  <a:ext uri="{FF2B5EF4-FFF2-40B4-BE49-F238E27FC236}">
                    <a16:creationId xmlns:a16="http://schemas.microsoft.com/office/drawing/2014/main" id="{08B2A02E-54C7-48BA-8B6F-AF9CCA1E0E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2429" y="394462"/>
                <a:ext cx="4781893" cy="5715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56CF89B6-45BF-4C70-B4FA-B3D5F715A11A}"/>
              </a:ext>
            </a:extLst>
          </p:cNvPr>
          <p:cNvSpPr/>
          <p:nvPr/>
        </p:nvSpPr>
        <p:spPr>
          <a:xfrm>
            <a:off x="3768601" y="6400520"/>
            <a:ext cx="54867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folder: C:\appserv\php_lesson\    file name: lesson03_receive.php</a:t>
            </a:r>
            <a:endParaRPr lang="ja-JP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099E03-7F5D-40B5-AF83-8B36D2DA594B}"/>
              </a:ext>
            </a:extLst>
          </p:cNvPr>
          <p:cNvSpPr/>
          <p:nvPr/>
        </p:nvSpPr>
        <p:spPr>
          <a:xfrm>
            <a:off x="1629861" y="4583315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</a:t>
            </a:r>
            <a:endParaRPr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7AA99F-01CF-4155-B9C5-78FDAE28F61E}"/>
              </a:ext>
            </a:extLst>
          </p:cNvPr>
          <p:cNvSpPr/>
          <p:nvPr/>
        </p:nvSpPr>
        <p:spPr>
          <a:xfrm>
            <a:off x="1375784" y="2212184"/>
            <a:ext cx="135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explanation</a:t>
            </a:r>
            <a:endParaRPr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0A1D308-1A10-46EC-BC7B-E1F8BE698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076" y="6369742"/>
            <a:ext cx="683948" cy="369332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0528EC4-574A-49AF-BF35-6486232B5792}"/>
              </a:ext>
            </a:extLst>
          </p:cNvPr>
          <p:cNvSpPr txBox="1">
            <a:spLocks/>
          </p:cNvSpPr>
          <p:nvPr/>
        </p:nvSpPr>
        <p:spPr>
          <a:xfrm>
            <a:off x="314369" y="944302"/>
            <a:ext cx="3479292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 "lesson03_receive.php"</a:t>
            </a:r>
          </a:p>
          <a:p>
            <a:pPr marL="34289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program.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973663-5E05-4B9F-806F-319C3E43904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7963"/>
          <a:stretch/>
        </p:blipFill>
        <p:spPr>
          <a:xfrm>
            <a:off x="171488" y="4952647"/>
            <a:ext cx="3693585" cy="115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92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webextension1.xml><?xml version="1.0" encoding="utf-8"?>
<we:webextension xmlns:we="http://schemas.microsoft.com/office/webextensions/webextension/2010/11" id="{4B7C5246-1C33-4483-BFAF-081BFB40B5BA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show_line_number&quot;:true,&quot;code_lang&quot;:&quot;php&quot;,&quot;code&quot;:&quot;&lt;!doctype html&gt;\n&lt;html&gt;\n&lt;head&gt;\n    &lt;meta charset=\&quot;utf-8\&quot;&gt;\n&lt;/head&gt;\n&lt;body&gt;\n\n&lt;form action=\&quot;lesson03_receive.php\&quot; method=\&quot;POST\&quot;&gt;\nNUMBER1&lt;input type=\&quot;text\&quot; name=\&quot;num1\&quot; value=\&quot;\&quot;&gt;&lt;br&gt;\nNUMBER2&lt;input type=\&quot;text\&quot; name=\&quot;num2\&quot; value=\&quot;\&quot;&gt;&lt;br&gt;\n&lt;input type=\&quot;submit\&quot; value=\&quot;next\&quot;&gt;\n&lt;/form&gt;\n\n&lt;/body&gt;\n&lt;/html&gt;\n&quot;,&quot;ctags&quot;:{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4B7C5246-1C33-4483-BFAF-081BFB40B5BA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show_line_number&quot;:true,&quot;code_lang&quot;:&quot;php&quot;,&quot;code&quot;:&quot;&lt;!doctype html&gt;\n&lt;html&gt;\n&lt;head&gt;\n    &lt;meta charset=\&quot;utf-8\&quot;&gt;\n&lt;/head&gt;\n&lt;body&gt;\n\n&lt;?php\n    $num1 = $_POST[\&quot;num1\&quot;];\n    $num2 = $_POST[\&quot;num2\&quot;];\n?&gt;\n\nnum1 = &lt;?php print $num1 ?&gt;&lt;br&gt;\nnum2 = &lt;?php print $num2 ?&gt;&lt;br&gt;\nnum1+num2 = &lt;?php print $num1 + $num2 ?&gt;&lt;br&gt;\nnum1*num2 = &lt;?php print $num1 * $num2 ?&gt;&lt;br&gt;\n\n&lt;/body&gt;\n&lt;/html&gt;\n\n\n&quot;,&quot;ctags&quot;:{&quot;num1&quot;:[{&quot;linenum&quot;:&quot;9&quot;,&quot;signature&quot;:&quot;$num1 = $_POST[\&quot;num1\&quot;];&quot;}],&quot;num2&quot;:[{&quot;linenum&quot;:&quot;10&quot;,&quot;signature&quot;:&quot;$num2 = $_POST[\&quot;num2\&quot;];&quot;}]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505</TotalTime>
  <Words>100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游ゴシック</vt:lpstr>
      <vt:lpstr>游ゴシック Light</vt:lpstr>
      <vt:lpstr>Arial</vt:lpstr>
      <vt:lpstr>Calibri</vt:lpstr>
      <vt:lpstr>Calibri Light</vt:lpstr>
      <vt:lpstr>Tahoma</vt:lpstr>
      <vt:lpstr>Office Theme</vt:lpstr>
      <vt:lpstr>Program Language PHP</vt:lpstr>
      <vt:lpstr>lesson03</vt:lpstr>
      <vt:lpstr>lesson03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Language PHP</dc:title>
  <dc:creator>Keisuke Minami</dc:creator>
  <cp:lastModifiedBy>Keisuke Minami</cp:lastModifiedBy>
  <cp:revision>21</cp:revision>
  <cp:lastPrinted>2017-11-14T08:32:04Z</cp:lastPrinted>
  <dcterms:created xsi:type="dcterms:W3CDTF">2017-11-14T06:57:48Z</dcterms:created>
  <dcterms:modified xsi:type="dcterms:W3CDTF">2017-11-27T09:02:49Z</dcterms:modified>
</cp:coreProperties>
</file>