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70" r:id="rId5"/>
    <p:sldId id="264" r:id="rId6"/>
    <p:sldId id="271" r:id="rId7"/>
    <p:sldId id="273" r:id="rId8"/>
    <p:sldId id="272" r:id="rId9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11/relationships/webextension" Target="../webextensions/webextension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11/relationships/webextension" Target="../webextensions/webextension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11/relationships/webextension" Target="../webextensions/webextension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9CF3269-D4AA-4B0A-B1BB-E905689A41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965" y="2358969"/>
            <a:ext cx="2225052" cy="1201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D093F-0615-4301-9B1C-F567EB0C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0" y="5529884"/>
            <a:ext cx="4270338" cy="1096331"/>
          </a:xfrm>
        </p:spPr>
        <p:txBody>
          <a:bodyPr>
            <a:normAutofit/>
          </a:bodyPr>
          <a:lstStyle/>
          <a:p>
            <a:r>
              <a:rPr lang="en-US" altLang="ja-JP" dirty="0"/>
              <a:t>Today's subject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F670-3C61-4D04-B332-6D0B4058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28" y="965199"/>
            <a:ext cx="3674139" cy="4020458"/>
          </a:xfrm>
        </p:spPr>
        <p:txBody>
          <a:bodyPr anchor="ctr">
            <a:normAutofit/>
          </a:bodyPr>
          <a:lstStyle/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5A8F6-2A6C-4DDE-A63F-31E7DD3574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766" y="1235677"/>
            <a:ext cx="4970104" cy="378541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install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56970"/>
            <a:ext cx="3810735" cy="4981181"/>
          </a:xfrm>
        </p:spPr>
        <p:txBody>
          <a:bodyPr>
            <a:norm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from follow URL.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https://www.appserv.org/en/</a:t>
            </a:r>
          </a:p>
          <a:p>
            <a:pPr marL="800091" lvl="1" indent="-342891">
              <a:buFont typeface="+mj-lt"/>
              <a:buAutoNum type="arabicPeriod"/>
            </a:pPr>
            <a:endParaRPr lang="en-US" altLang="ja-JP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</a:p>
          <a:p>
            <a:pPr marL="457189" lvl="1" indent="0">
              <a:buNone/>
            </a:pP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password "12345678"</a:t>
            </a:r>
          </a:p>
          <a:p>
            <a:pPr marL="800091" lvl="1" indent="-342891">
              <a:buFont typeface="+mj-lt"/>
              <a:buAutoNum type="arabicPeriod"/>
            </a:pPr>
            <a:endParaRPr lang="en-US" altLang="ja-JP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start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</a:t>
            </a:r>
          </a:p>
          <a:p>
            <a:pPr marL="800080" lvl="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browser to follow URL.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http://localhost/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http://127.0.0.1/</a:t>
            </a:r>
          </a:p>
          <a:p>
            <a:pPr marL="342891" indent="-342891">
              <a:buFont typeface="+mj-lt"/>
              <a:buAutoNum type="arabicPeriod"/>
            </a:pPr>
            <a:endParaRPr lang="ja-JP" altLang="en-US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吹き出し: 線 17">
            <a:extLst>
              <a:ext uri="{FF2B5EF4-FFF2-40B4-BE49-F238E27FC236}">
                <a16:creationId xmlns:a16="http://schemas.microsoft.com/office/drawing/2014/main" id="{D26AF7AE-54DC-4B84-BAE6-6E69F3C18E89}"/>
              </a:ext>
            </a:extLst>
          </p:cNvPr>
          <p:cNvSpPr/>
          <p:nvPr/>
        </p:nvSpPr>
        <p:spPr>
          <a:xfrm>
            <a:off x="6794452" y="4456992"/>
            <a:ext cx="1791731" cy="776977"/>
          </a:xfrm>
          <a:prstGeom prst="borderCallout1">
            <a:avLst>
              <a:gd name="adj1" fmla="val 100776"/>
              <a:gd name="adj2" fmla="val 35221"/>
              <a:gd name="adj3" fmla="val 155667"/>
              <a:gd name="adj4" fmla="val 507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6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 document &amp; program template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6351"/>
            <a:ext cx="5029200" cy="3785419"/>
          </a:xfrm>
        </p:spPr>
        <p:txBody>
          <a:bodyPr>
            <a:norm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from follow URL.</a:t>
            </a:r>
          </a:p>
          <a:p>
            <a:pPr marL="457189" lvl="1" indent="0">
              <a:buNone/>
            </a:pPr>
            <a:r>
              <a:rPr lang="en-US" altLang="ja-JP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https://goo.gl/U1z3sL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EB2E5-59F2-404C-A68C-EDB6161654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7281" y="710781"/>
            <a:ext cx="4477049" cy="29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4690788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write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3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L12-13: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784659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7215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lesson01_1.php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C5863-4F2B-4780-81E3-1E688F516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300" y="2770404"/>
            <a:ext cx="3907881" cy="1258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http://localhost/php_lesson/lesson01_1.php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"lesson01_1.php"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4690788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L9,10: define variables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L11,12: print variables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L15-16: HTML footer</a:t>
            </a:r>
          </a:p>
          <a:p>
            <a:endParaRPr 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7215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3.http://localhost/php_lesson/ lesson01_2.php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lesson01_2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7E57F9-D4C0-452A-90EE-010F62846F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951" y="2751705"/>
            <a:ext cx="4536580" cy="1000514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6" name="Add-in 15" title="Code Presenter Pro">
                <a:extLst>
                  <a:ext uri="{FF2B5EF4-FFF2-40B4-BE49-F238E27FC236}">
                    <a16:creationId xmlns:a16="http://schemas.microsoft.com/office/drawing/2014/main" id="{DDE5042C-5921-4831-8620-9F197382E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721536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6" name="Add-in 15" title="Code Presenter Pro">
                <a:extLst>
                  <a:ext uri="{FF2B5EF4-FFF2-40B4-BE49-F238E27FC236}">
                    <a16:creationId xmlns:a16="http://schemas.microsoft.com/office/drawing/2014/main" id="{DDE5042C-5921-4831-8620-9F197382E2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48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7" y="4690788"/>
            <a:ext cx="3619278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L13,14: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L15,16: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L17,18: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string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L19,20: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string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8192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lesson01_3.php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3.http://localhost/php_lesson/ lesson01_3.php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lesson01_3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19F4A681-5A48-4969-A196-C5F6B0F85E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19F4A681-5A48-4969-A196-C5F6B0F85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BA061A5-3DD6-47C5-BBDD-995FFF37393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90949"/>
            <a:ext cx="4522629" cy="16269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206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6" y="4690788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L9: command rand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L11: command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L13: command else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L15: command else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8192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lesson01_4.php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3.http://localhost/php_lesson/ lesson01_4.php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lesson01_4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D1000F09-2D62-4652-B5C8-A8487ED48DA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D1000F09-2D62-4652-B5C8-A8487ED48D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08AA42F-D1D9-44E5-B366-2DBFCD28DF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94843"/>
            <a:ext cx="4458789" cy="9105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282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print 'Hello Word';\n?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3BC127-AF23-40A0-A919-FE1DB7144DBD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year = 2017;\n    $name = 'keisuke';\n    print \&quot;Hello $name &lt;br&gt;\&quot;;\n    print \&quot;This year is $year&lt;br&gt;\&quot;;\n?&gt;\n\n&lt;/body&gt;\n&lt;/html&gt;\n&quot;,&quot;ctags&quot;:{&quot;name&quot;:[{&quot;linenum&quot;:&quot;10&quot;,&quot;signature&quot;:&quot;$name = 'keisuke';&quot;}],&quot;year&quot;:[{&quot;linenum&quot;:&quot;9&quot;,&quot;signature&quot;:&quot;$year = 2017;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C94C252-4171-4D0E-BD57-E5D10A3E9D54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int_a = 10;\n    $int_b = 15;\n    $str = 'a';\n\n    print $int_a + $int_b;\n    print \&quot;&lt;br&gt;\&quot;;\n    print $int_a . $int_b;\n    print \&quot;&lt;br&gt;\&quot;;\n    print $int_a + $str;\n    print \&quot;&lt;br&gt;\&quot;;\n    print $int_a . $str;\n    print \&quot;&lt;br&gt;\&quot;;\n?&gt;\n\n&lt;/body&gt;\n&lt;/html&gt;\n&quot;,&quot;ctags&quot;:{&quot;int_a&quot;:[{&quot;linenum&quot;:&quot;9&quot;,&quot;signature&quot;:&quot;$int_a = 10;&quot;}],&quot;int_b&quot;:[{&quot;linenum&quot;:&quot;10&quot;,&quot;signature&quot;:&quot;$int_b = 15;&quot;}],&quot;str&quot;:[{&quot;linenum&quot;:&quot;11&quot;,&quot;signature&quot;:&quot;$str = 'a';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BD014209-F109-4FBE-A33C-3F7F3A890419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num = rand(1, 3);\n    \n    if($num == 1){\n        print \&quot;Today is very lucky.\&quot;;\n    }else if($num == 2){\n        print \&quot;Today is lucky.\&quot;;\n    }else{\n        print \&quot;Today is unlucky.\&quot;;\n    }\n?&gt;\n\n&lt;/body&gt;\n&lt;/html&gt;\n&quot;,&quot;ctags&quot;:{&quot;num&quot;:[{&quot;linenum&quot;:&quot;9&quot;,&quot;signature&quot;:&quot;$num = rand(1, 3)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374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Calibri Light</vt:lpstr>
      <vt:lpstr>Tahoma</vt:lpstr>
      <vt:lpstr>Office Theme</vt:lpstr>
      <vt:lpstr>Program Language PHP</vt:lpstr>
      <vt:lpstr>Today's subject</vt:lpstr>
      <vt:lpstr>how to install appserv</vt:lpstr>
      <vt:lpstr>lesson document &amp; program template</vt:lpstr>
      <vt:lpstr>lesson01_1</vt:lpstr>
      <vt:lpstr>lesson01_2</vt:lpstr>
      <vt:lpstr>lesson01_3</vt:lpstr>
      <vt:lpstr>lesson01_4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25</cp:revision>
  <cp:lastPrinted>2017-11-27T08:49:55Z</cp:lastPrinted>
  <dcterms:created xsi:type="dcterms:W3CDTF">2017-11-14T06:57:48Z</dcterms:created>
  <dcterms:modified xsi:type="dcterms:W3CDTF">2017-11-28T09:49:02Z</dcterms:modified>
</cp:coreProperties>
</file>