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71" r:id="rId4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411A-197C-4FAE-AAA1-E05F9BAD9EA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7C85-63A7-468F-884C-EAA7C7E2B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487775"/>
            <a:ext cx="7772400" cy="2387600"/>
          </a:xfrm>
        </p:spPr>
        <p:txBody>
          <a:bodyPr/>
          <a:lstStyle/>
          <a:p>
            <a:r>
              <a:rPr kumimoji="1" lang="en-US" altLang="ja-JP" dirty="0">
                <a:latin typeface="Futura" panose="020B2102020204020303" pitchFamily="34" charset="0"/>
              </a:rPr>
              <a:t>Program</a:t>
            </a:r>
            <a:r>
              <a:rPr kumimoji="1" lang="ja-JP" altLang="en-US" dirty="0">
                <a:latin typeface="Futura" panose="020B2102020204020303" pitchFamily="34" charset="0"/>
              </a:rPr>
              <a:t> </a:t>
            </a:r>
            <a:r>
              <a:rPr kumimoji="1" lang="en-US" altLang="ja-JP" dirty="0">
                <a:latin typeface="Futura" panose="020B2102020204020303" pitchFamily="34" charset="0"/>
              </a:rPr>
              <a:t>Language</a:t>
            </a:r>
            <a:r>
              <a:rPr kumimoji="1" lang="ja-JP" altLang="en-US" dirty="0">
                <a:latin typeface="Futura" panose="020B2102020204020303" pitchFamily="34" charset="0"/>
              </a:rPr>
              <a:t> </a:t>
            </a:r>
            <a:r>
              <a:rPr kumimoji="1" lang="en-US" altLang="ja-JP" dirty="0">
                <a:latin typeface="Futura" panose="020B2102020204020303" pitchFamily="34" charset="0"/>
              </a:rPr>
              <a:t>PHP</a:t>
            </a:r>
            <a:endParaRPr lang="en-US" dirty="0">
              <a:latin typeface="Futura" panose="020B21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9DFD8-9AA8-44D6-A5DE-2C47A83D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991900"/>
            <a:ext cx="6858000" cy="1655762"/>
          </a:xfrm>
        </p:spPr>
        <p:txBody>
          <a:bodyPr/>
          <a:lstStyle/>
          <a:p>
            <a:r>
              <a:rPr lang="en-US" altLang="ja-JP" sz="3600" dirty="0">
                <a:latin typeface="Futura" panose="020B21020202040203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subject is "form"</a:t>
            </a:r>
            <a:endParaRPr lang="en-US" altLang="ja-JP" sz="1700" dirty="0">
              <a:latin typeface="Futura" panose="020B21020202040203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1700" dirty="0">
                <a:latin typeface="Futura" panose="020B21020202040203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document and program from follow URL.</a:t>
            </a:r>
          </a:p>
          <a:p>
            <a:pPr marL="457189" lvl="1"/>
            <a:r>
              <a:rPr lang="en-US" altLang="ja-JP" sz="3200" dirty="0">
                <a:solidFill>
                  <a:srgbClr val="FF0000"/>
                </a:solidFill>
                <a:latin typeface="Futura" panose="020B2102020204020303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https://goo.gl/U1z3sL</a:t>
            </a: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Futura" panose="020B21020202040203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Futura" panose="020B21020202040203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Futura" panose="020B21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12" y="4516095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L8-12: form tag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tag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type="text"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type="submit"</a:t>
            </a:r>
            <a:endParaRPr lang="en-US" sz="13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L14-15: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2713445"/>
                  </p:ext>
                </p:extLst>
              </p:nvPr>
            </p:nvGraphicFramePr>
            <p:xfrm>
              <a:off x="4321105" y="394462"/>
              <a:ext cx="4781893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1105" y="394462"/>
                <a:ext cx="4781893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511206" y="17736"/>
            <a:ext cx="55033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folder: C:\appserv\php_lesson\   file name: lesson02_form.php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652118" y="4118838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100076" y="944302"/>
            <a:ext cx="3693585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 lesson02_form.php"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white this program and save file.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F98F5-60AB-4A3B-B2E5-A3CC42A20D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589"/>
          <a:stretch/>
        </p:blipFill>
        <p:spPr>
          <a:xfrm>
            <a:off x="153085" y="2463683"/>
            <a:ext cx="3693225" cy="16551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D8CEF6E-5142-4FF2-BC8A-1F4B420E09BF}"/>
              </a:ext>
            </a:extLst>
          </p:cNvPr>
          <p:cNvSpPr/>
          <p:nvPr/>
        </p:nvSpPr>
        <p:spPr>
          <a:xfrm>
            <a:off x="0" y="2145750"/>
            <a:ext cx="4198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3.http://localhost/php_lesson/ lesson02_form.php </a:t>
            </a:r>
          </a:p>
        </p:txBody>
      </p:sp>
    </p:spTree>
    <p:extLst>
      <p:ext uri="{BB962C8B-B14F-4D97-AF65-F5344CB8AC3E}">
        <p14:creationId xmlns:p14="http://schemas.microsoft.com/office/powerpoint/2010/main" val="294269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lesson02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476443"/>
                  </p:ext>
                </p:extLst>
              </p:nvPr>
            </p:nvGraphicFramePr>
            <p:xfrm>
              <a:off x="4477861" y="394462"/>
              <a:ext cx="4781893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7861" y="394462"/>
                <a:ext cx="4781893" cy="5715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171488" y="944302"/>
            <a:ext cx="3622173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 lesson02_receive.php"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this program and save file.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73663-5E05-4B9F-806F-319C3E4390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63"/>
          <a:stretch/>
        </p:blipFill>
        <p:spPr>
          <a:xfrm>
            <a:off x="171488" y="2462323"/>
            <a:ext cx="3693585" cy="11527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74F716-3108-4172-9AD7-1F9D84BEAF70}"/>
              </a:ext>
            </a:extLst>
          </p:cNvPr>
          <p:cNvSpPr/>
          <p:nvPr/>
        </p:nvSpPr>
        <p:spPr>
          <a:xfrm>
            <a:off x="2907451" y="17736"/>
            <a:ext cx="61071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folder: C:\appserv\wwwphp_lesson\   file name: lesson02_receive.php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CD742F-779F-455D-AF1F-6C8DDECE4879}"/>
              </a:ext>
            </a:extLst>
          </p:cNvPr>
          <p:cNvSpPr/>
          <p:nvPr/>
        </p:nvSpPr>
        <p:spPr>
          <a:xfrm>
            <a:off x="529790" y="2145750"/>
            <a:ext cx="3139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button from lesson02_form.php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0A9CE4A-BC66-40F6-8818-C1FF25815D57}"/>
              </a:ext>
            </a:extLst>
          </p:cNvPr>
          <p:cNvSpPr txBox="1">
            <a:spLocks/>
          </p:cNvSpPr>
          <p:nvPr/>
        </p:nvSpPr>
        <p:spPr>
          <a:xfrm>
            <a:off x="596012" y="3979382"/>
            <a:ext cx="3926617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L9,10: use $_POST and receive form data.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L11-15: check login id and password. 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L23-24: HTML footer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4E2D78-5B04-4123-A66F-7790B48DC4ED}"/>
              </a:ext>
            </a:extLst>
          </p:cNvPr>
          <p:cNvSpPr/>
          <p:nvPr/>
        </p:nvSpPr>
        <p:spPr>
          <a:xfrm>
            <a:off x="1652118" y="3582125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form action=\&quot;lesson02_receive.php\&quot; method=\&quot;POST\&quot;&gt;\nID&lt;input type=\&quot;text\&quot; name=\&quot;id\&quot; value=\&quot;\&quot;&gt;&lt;br&gt;\nPW&lt;input type=\&quot;text\&quot; name=\&quot;pw\&quot; value=\&quot;\&quot;&gt;&lt;br&gt;\n&lt;input type=\&quot;submit\&quot; value=\&quot;login\&quot;&gt;\n&lt;/form&gt;\n\n&lt;/body&gt;\n&lt;/html&gt;\n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id = $_POST[\&quot;id\&quot;];\n    $pw = $_POST[\&quot;pw\&quot;];\n    if($id == \&quot;minami\&quot; &amp;&amp; $pw == \&quot;keisuke\&quot;){\n        print(\&quot;login complete.\&quot;);\n    } else {\n        print(\&quot;login failed.\&quot;);\n    }\n?&gt;\n\n&lt;/body&gt;\n&lt;/html&gt;\n&quot;,&quot;ctags&quot;:{&quot;id&quot;:[{&quot;linenum&quot;:&quot;9&quot;,&quot;signature&quot;:&quot;$id = $_POST[\&quot;id\&quot;];&quot;}],&quot;pw&quot;:[{&quot;linenum&quot;:&quot;10&quot;,&quot;signature&quot;:&quot;$pw = $_POST[\&quot;pw\&quot;];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180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Futura</vt:lpstr>
      <vt:lpstr>Tahoma</vt:lpstr>
      <vt:lpstr>Office Theme</vt:lpstr>
      <vt:lpstr>Program Language PHP</vt:lpstr>
      <vt:lpstr>lesson02</vt:lpstr>
      <vt:lpstr>lesson02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Language PHP</dc:title>
  <dc:creator>Keisuke Minami</dc:creator>
  <cp:lastModifiedBy>Keisuke Minami</cp:lastModifiedBy>
  <cp:revision>30</cp:revision>
  <cp:lastPrinted>2017-11-29T02:01:22Z</cp:lastPrinted>
  <dcterms:created xsi:type="dcterms:W3CDTF">2017-11-14T06:57:48Z</dcterms:created>
  <dcterms:modified xsi:type="dcterms:W3CDTF">2017-12-12T10:45:49Z</dcterms:modified>
</cp:coreProperties>
</file>