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1" r:id="rId4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879"/>
            <a:ext cx="7772400" cy="2387600"/>
          </a:xfrm>
        </p:spPr>
        <p:txBody>
          <a:bodyPr/>
          <a:lstStyle/>
          <a:p>
            <a:r>
              <a:rPr kumimoji="1" lang="en-US" altLang="ja-JP" dirty="0">
                <a:latin typeface="Futura" panose="020B2102020204020303" pitchFamily="34" charset="0"/>
              </a:rPr>
              <a:t>Program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Language</a:t>
            </a:r>
            <a:r>
              <a:rPr kumimoji="1" lang="ja-JP" altLang="en-US" dirty="0">
                <a:latin typeface="Futura" panose="020B2102020204020303" pitchFamily="34" charset="0"/>
              </a:rPr>
              <a:t> </a:t>
            </a:r>
            <a:r>
              <a:rPr kumimoji="1" lang="en-US" altLang="ja-JP" dirty="0">
                <a:latin typeface="Futura" panose="020B2102020204020303" pitchFamily="34" charset="0"/>
              </a:rPr>
              <a:t>PHP</a:t>
            </a:r>
            <a:endParaRPr lang="en-US" dirty="0">
              <a:latin typeface="Futura" panose="020B21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57" y="2552554"/>
            <a:ext cx="8150086" cy="1655762"/>
          </a:xfrm>
        </p:spPr>
        <p:txBody>
          <a:bodyPr/>
          <a:lstStyle/>
          <a:p>
            <a: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subject is </a:t>
            </a:r>
            <a:b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"form, input, </a:t>
            </a:r>
            <a:r>
              <a:rPr lang="en-US" altLang="ja-JP" sz="3600" dirty="0" err="1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lang="en-US" altLang="ja-JP" sz="36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so on"</a:t>
            </a:r>
            <a:endParaRPr lang="en-US" altLang="ja-JP" sz="1700" dirty="0">
              <a:latin typeface="Futura" panose="020B21020202040203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1700" dirty="0"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document and program from follow URL.</a:t>
            </a:r>
          </a:p>
          <a:p>
            <a:pPr marL="457189" lvl="1"/>
            <a:r>
              <a:rPr lang="en-US" altLang="ja-JP" sz="3200" dirty="0">
                <a:solidFill>
                  <a:srgbClr val="FF0000"/>
                </a:solidFill>
                <a:latin typeface="Futura" panose="020B2102020204020303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L8-30: form tag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L32-33: HTML footer</a:t>
            </a:r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810165" y="6400520"/>
            <a:ext cx="52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lesson03_form.php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58" y="407240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-49695" y="944302"/>
            <a:ext cx="4246295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http://localhost/php_lesson/lesson03_form.php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E1241-3D1F-4BC6-8F10-04A9775643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26" b="5981"/>
          <a:stretch/>
        </p:blipFill>
        <p:spPr>
          <a:xfrm>
            <a:off x="278740" y="4495946"/>
            <a:ext cx="3550547" cy="2310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1EA7D5-1994-4C52-80CB-DE375741C77B}"/>
              </a:ext>
            </a:extLst>
          </p:cNvPr>
          <p:cNvSpPr txBox="1"/>
          <p:nvPr/>
        </p:nvSpPr>
        <p:spPr>
          <a:xfrm>
            <a:off x="4733151" y="387276"/>
            <a:ext cx="4039216" cy="570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&lt;meta charset="utf-8"&gt;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&lt;form action="lesson05_receive.php" method="POST"&gt;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text&lt;input type="text" name="text1" value=""&gt;&lt;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password&lt;input type="text" name="pass1" value=""&gt;&lt;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checkbox1&lt;input type="checkbox" name="c1" value="1"&gt;&lt;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checkbox2&lt;input type="checkbox" name="c1" value="2" checked&gt;&lt;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checkbox3&lt;input type="checkbox" name="c1" value="3"&gt;&lt;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radio1&lt;input type="radio" name="r1" value="1"&gt;&lt;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radio2&lt;input type="radio" name="r1" value="2"&gt;&lt;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radio3&lt;input type="radio" name="r1" value="3" checked&gt;&lt;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name="ta" cols="70" rows="5"&gt;test&lt;/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&lt;select name="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&lt;option value="s1"&gt;s1&lt;/option&gt;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&lt;option value="s2"&gt;s2&lt;/option&gt;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&lt;option value="s3"&gt;s3&lt;/option&gt;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&lt;/select&gt;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 type="submit" value="next"&gt;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&lt;/form&gt;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L8-16: PHP program code</a:t>
            </a:r>
          </a:p>
          <a:p>
            <a:pPr marL="285744" indent="-285744"/>
            <a:r>
              <a:rPr lang="en-US" sz="1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L17-22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show variables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L24-25: HTML footer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768601" y="6400520"/>
            <a:ext cx="5486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lesson03_receive.php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490714" y="468816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40886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"lesson03_receive.php"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this program.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button from lesson03_recieve.php 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97425-BFCD-44BA-9EB2-6F0906066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37" b="9054"/>
          <a:stretch/>
        </p:blipFill>
        <p:spPr>
          <a:xfrm>
            <a:off x="420899" y="5131439"/>
            <a:ext cx="2992990" cy="1629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77CA49-D282-4E32-9D23-4B152C96A9AE}"/>
              </a:ext>
            </a:extLst>
          </p:cNvPr>
          <p:cNvSpPr txBox="1"/>
          <p:nvPr/>
        </p:nvSpPr>
        <p:spPr>
          <a:xfrm>
            <a:off x="4733151" y="387276"/>
            <a:ext cx="4039216" cy="570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&lt;!doctype html&gt;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&lt;meta charset="utf-8"&gt;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$text1 = $_POST["text1"];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$pass1 = $_POST["pass1"];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$c1 = $_POST["c1"];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$r1 = $_POST["r1"];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$ta = $_POST["ta"];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$_POST["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text1=&lt;?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$text1; ?&gt;&lt;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pass1=&lt;?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$pass1; ?&gt;&lt;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c1=&lt;?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$c1; ?&gt;&lt;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r1=&lt;?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$r1; ?&gt;&lt;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ta=&lt;?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$ta; ?&gt;&lt;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=&lt;?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$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?&gt;&lt;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409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536</Words>
  <Application>Microsoft Office PowerPoint</Application>
  <PresentationFormat>On-screen Show (4:3)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Futura</vt:lpstr>
      <vt:lpstr>Tahoma</vt:lpstr>
      <vt:lpstr>Office Theme</vt:lpstr>
      <vt:lpstr>Program Language PHP</vt:lpstr>
      <vt:lpstr>lesson03</vt:lpstr>
      <vt:lpstr>lesson03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36</cp:revision>
  <cp:lastPrinted>2017-11-14T08:32:04Z</cp:lastPrinted>
  <dcterms:created xsi:type="dcterms:W3CDTF">2017-11-14T06:57:48Z</dcterms:created>
  <dcterms:modified xsi:type="dcterms:W3CDTF">2017-12-13T02:42:11Z</dcterms:modified>
</cp:coreProperties>
</file>