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5" r:id="rId4"/>
    <p:sldId id="271" r:id="rId5"/>
    <p:sldId id="276" r:id="rId6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880"/>
            <a:ext cx="7772400" cy="2387600"/>
          </a:xfrm>
        </p:spPr>
        <p:txBody>
          <a:bodyPr/>
          <a:lstStyle/>
          <a:p>
            <a:r>
              <a:rPr kumimoji="1" lang="en-US" altLang="ja-JP" dirty="0">
                <a:latin typeface="Futura" panose="020B2102020204020303" pitchFamily="34" charset="0"/>
              </a:rPr>
              <a:t>Program</a:t>
            </a:r>
            <a:r>
              <a:rPr kumimoji="1" lang="ja-JP" altLang="en-US" dirty="0">
                <a:latin typeface="Futura" panose="020B2102020204020303" pitchFamily="34" charset="0"/>
              </a:rPr>
              <a:t> </a:t>
            </a:r>
            <a:r>
              <a:rPr kumimoji="1" lang="en-US" altLang="ja-JP" dirty="0">
                <a:latin typeface="Futura" panose="020B2102020204020303" pitchFamily="34" charset="0"/>
              </a:rPr>
              <a:t>Language</a:t>
            </a:r>
            <a:r>
              <a:rPr kumimoji="1" lang="ja-JP" altLang="en-US" dirty="0">
                <a:latin typeface="Futura" panose="020B2102020204020303" pitchFamily="34" charset="0"/>
              </a:rPr>
              <a:t> </a:t>
            </a:r>
            <a:r>
              <a:rPr kumimoji="1" lang="en-US" altLang="ja-JP" dirty="0">
                <a:latin typeface="Futura" panose="020B2102020204020303" pitchFamily="34" charset="0"/>
              </a:rPr>
              <a:t>PHP</a:t>
            </a:r>
            <a:endParaRPr lang="en-US" dirty="0">
              <a:latin typeface="Futura" panose="020B21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52555"/>
            <a:ext cx="6858000" cy="1655762"/>
          </a:xfrm>
        </p:spPr>
        <p:txBody>
          <a:bodyPr/>
          <a:lstStyle/>
          <a:p>
            <a:r>
              <a:rPr lang="en-US" altLang="ja-JP" sz="36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subject is "table tag"</a:t>
            </a:r>
            <a:endParaRPr lang="en-US" altLang="ja-JP" sz="1700" dirty="0">
              <a:latin typeface="Futura" panose="020B21020202040203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7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document and program from follow URL.</a:t>
            </a:r>
          </a:p>
          <a:p>
            <a:pPr marL="457189" lvl="1"/>
            <a:r>
              <a:rPr lang="en-US" altLang="ja-JP" sz="3200" dirty="0">
                <a:solidFill>
                  <a:srgbClr val="FF0000"/>
                </a:solidFill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https://goo.gl/U1z3sL</a:t>
            </a:r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480234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L9-21: table tag</a:t>
            </a:r>
            <a:endParaRPr lang="en-US" sz="9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44" lvl="1" indent="-285744"/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L11,16: table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line</a:t>
            </a:r>
            <a:endParaRPr lang="en-US" sz="5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44" lvl="1" indent="-28574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L12,13,17,18: table td : column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14-15: HTML footer</a:t>
            </a:r>
          </a:p>
          <a:p>
            <a:endParaRPr 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810165" y="6400520"/>
            <a:ext cx="546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lesson04_table.php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082977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"lesson04_table.php"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48C0E-A0DC-4718-AE8A-A11770147217}"/>
              </a:ext>
            </a:extLst>
          </p:cNvPr>
          <p:cNvSpPr txBox="1"/>
          <p:nvPr/>
        </p:nvSpPr>
        <p:spPr>
          <a:xfrm>
            <a:off x="4733151" y="506006"/>
            <a:ext cx="4039216" cy="54448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&lt;!doctype html&gt;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&lt;meta charset="utf-8"&gt;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&lt;table&gt;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&lt;td&gt;first name&lt;/td&gt;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&lt;td&gt;family name&lt;/td&gt;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&lt;td&gt;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keisuke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&lt;/td&gt;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&lt;td&gt;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minami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&lt;/td&gt;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&lt;/table&gt;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 err="1"/>
              <a:t>css</a:t>
            </a:r>
            <a:endParaRPr lang="en-US" sz="3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810165" y="6400520"/>
            <a:ext cx="546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</a:t>
            </a:r>
            <a:r>
              <a:rPr lang="en-US" altLang="ja-JP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lesson04_table.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text in a program.</a:t>
            </a:r>
            <a:b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(line6)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0C1CA-C0F6-403D-9760-524870425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0" y="1437995"/>
            <a:ext cx="3100166" cy="2798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6F6DB8-65EC-49F8-9DBD-449E574DB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23" y="4527084"/>
            <a:ext cx="3272522" cy="1894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D882F9-0111-44FB-9648-0753BF418241}"/>
              </a:ext>
            </a:extLst>
          </p:cNvPr>
          <p:cNvSpPr txBox="1"/>
          <p:nvPr/>
        </p:nvSpPr>
        <p:spPr>
          <a:xfrm>
            <a:off x="4733151" y="506006"/>
            <a:ext cx="4039216" cy="54448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&lt;style&gt;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{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border-collapse: collapse;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td {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border: solid 1px #ff00ff;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98569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lesson04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L8-12: form tag</a:t>
            </a:r>
            <a:endParaRPr lang="en-US" sz="13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L14-15: HTML footer</a:t>
            </a:r>
          </a:p>
          <a:p>
            <a:endParaRPr 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768601" y="6400520"/>
            <a:ext cx="5389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lesson04_form.php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458331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"lesson03_form.php"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button from lesson04_form.php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CAD108-48E1-43E0-8994-435330995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59" y="4947387"/>
            <a:ext cx="2422456" cy="17383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C6E576-BA53-4DC0-993C-8716BD8D81B6}"/>
              </a:ext>
            </a:extLst>
          </p:cNvPr>
          <p:cNvSpPr txBox="1"/>
          <p:nvPr/>
        </p:nvSpPr>
        <p:spPr>
          <a:xfrm>
            <a:off x="4733151" y="506006"/>
            <a:ext cx="4039216" cy="54448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&lt;!doctype html&gt;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&lt;meta charset="utf-8"&gt;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&lt;form action="lesson04_receive.php" method="POST"&gt;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&lt;input type="text" name="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value=""&gt;&lt;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&lt;input type="submit" value="next"&gt;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&lt;/form&gt;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409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lesson04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L1-14: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L8-13: CSS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L12-33: show table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L35-36: HTML footer</a:t>
            </a:r>
          </a:p>
          <a:p>
            <a:endParaRPr 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768601" y="6400520"/>
            <a:ext cx="5584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lesson04_receive.php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458331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"lesson03_receive.php"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9FA02-31C9-46B7-BA5F-E2B737AA9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58" y="5026737"/>
            <a:ext cx="2078311" cy="14913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E0D55C-FB56-4669-9973-F4FA9738827C}"/>
              </a:ext>
            </a:extLst>
          </p:cNvPr>
          <p:cNvSpPr txBox="1"/>
          <p:nvPr/>
        </p:nvSpPr>
        <p:spPr>
          <a:xfrm>
            <a:off x="4733151" y="387276"/>
            <a:ext cx="4039216" cy="570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&lt;!doctype html&gt;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&lt;meta charset="utf-8"&gt;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&lt;style&gt;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{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border-collapse: collapse;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table, 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td {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border: solid 1px #ff00ff;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&lt;/style&gt;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test&lt;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$_POST["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"];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print("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$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&gt;");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&lt;table&gt;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for($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1; $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&lt;= $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$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++){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&lt;td&gt;&lt;?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$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?&gt;&lt;/td&gt;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&lt;td&gt;&lt;?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$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*$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?&gt;&lt;/td&gt;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&lt;/table&gt;</a:t>
            </a: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674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543</Words>
  <Application>Microsoft Office PowerPoint</Application>
  <PresentationFormat>On-screen Show (4:3)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Futura</vt:lpstr>
      <vt:lpstr>Tahoma</vt:lpstr>
      <vt:lpstr>Office Theme</vt:lpstr>
      <vt:lpstr>Program Language PHP</vt:lpstr>
      <vt:lpstr>lesson04</vt:lpstr>
      <vt:lpstr>css</vt:lpstr>
      <vt:lpstr>lesson04 2</vt:lpstr>
      <vt:lpstr>lesson04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35</cp:revision>
  <cp:lastPrinted>2017-11-14T08:32:04Z</cp:lastPrinted>
  <dcterms:created xsi:type="dcterms:W3CDTF">2017-11-14T06:57:48Z</dcterms:created>
  <dcterms:modified xsi:type="dcterms:W3CDTF">2017-12-13T02:40:26Z</dcterms:modified>
</cp:coreProperties>
</file>