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2" r:id="rId4"/>
    <p:sldId id="271" r:id="rId5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53" d="100"/>
          <a:sy n="53" d="100"/>
        </p:scale>
        <p:origin x="4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7C85-63A7-468F-884C-EAA7C7E2B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Program</a:t>
            </a:r>
            <a:r>
              <a:rPr kumimoji="1" lang="ja-JP" altLang="en-US" dirty="0"/>
              <a:t> </a:t>
            </a:r>
            <a:r>
              <a:rPr kumimoji="1" lang="en-US" altLang="ja-JP" dirty="0"/>
              <a:t>Language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PHP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DFD8-9AA8-44D6-A5DE-2C47A83D1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subject is "form"</a:t>
            </a: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document and program from follow URL.</a:t>
            </a:r>
          </a:p>
          <a:p>
            <a:pPr marL="457189" lvl="1"/>
            <a:r>
              <a:rPr lang="en-US" altLang="ja-JP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https://goo.gl/U1z3sL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2609441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L8-12: form tag</a:t>
            </a:r>
            <a:endParaRPr lang="en-US" sz="13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L14-15: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58473"/>
                  </p:ext>
                </p:extLst>
              </p:nvPr>
            </p:nvGraphicFramePr>
            <p:xfrm>
              <a:off x="4191514" y="394462"/>
              <a:ext cx="4781893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1514" y="394462"/>
                <a:ext cx="4781893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810165" y="6400520"/>
            <a:ext cx="52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lesson03_form.php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1" y="458331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2212184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0" y="944302"/>
            <a:ext cx="4246295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"lesson03_form.php"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this program.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http://localhost/php_lesson/lesson03_form.php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F98F5-60AB-4A3B-B2E5-A3CC42A20D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589"/>
          <a:stretch/>
        </p:blipFill>
        <p:spPr>
          <a:xfrm>
            <a:off x="132659" y="4904506"/>
            <a:ext cx="3693225" cy="16551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01108A-7694-4340-98EB-5D27DA10BEEC}"/>
              </a:ext>
            </a:extLst>
          </p:cNvPr>
          <p:cNvSpPr/>
          <p:nvPr/>
        </p:nvSpPr>
        <p:spPr>
          <a:xfrm>
            <a:off x="3472734" y="17736"/>
            <a:ext cx="55418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folder: C:\appserv\php_lesson\   file name: lesson03_form.php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2609441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L8-12: form tag</a:t>
            </a:r>
            <a:endParaRPr lang="en-US" sz="13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L14-15: HTML footer</a:t>
            </a:r>
          </a:p>
          <a:p>
            <a:endParaRPr lang="en-US" sz="1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810165" y="6400520"/>
            <a:ext cx="52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lesson03_form.php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1" y="458331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2212184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0" y="944302"/>
            <a:ext cx="4246295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"lesson03_form.php"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this program.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http://localhost/php_lesson/lesson03_form.php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F98F5-60AB-4A3B-B2E5-A3CC42A20D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89"/>
          <a:stretch/>
        </p:blipFill>
        <p:spPr>
          <a:xfrm>
            <a:off x="132659" y="4904506"/>
            <a:ext cx="3693225" cy="16551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01108A-7694-4340-98EB-5D27DA10BEEC}"/>
              </a:ext>
            </a:extLst>
          </p:cNvPr>
          <p:cNvSpPr/>
          <p:nvPr/>
        </p:nvSpPr>
        <p:spPr>
          <a:xfrm>
            <a:off x="3472734" y="17736"/>
            <a:ext cx="55418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folder: C:\appserv\php_lesson\   file name: lesson03_form.php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E72F3-1F3F-4D37-A790-F00F3989EC75}"/>
              </a:ext>
            </a:extLst>
          </p:cNvPr>
          <p:cNvSpPr txBox="1"/>
          <p:nvPr/>
        </p:nvSpPr>
        <p:spPr>
          <a:xfrm>
            <a:off x="4785106" y="506006"/>
            <a:ext cx="3974165" cy="2800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&lt;!doctype html&gt;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&lt;head&gt;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&lt;meta charset="utf-8"&gt;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&lt;/head&gt;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&lt;form action="lesson03_receive.php" method="POST"&gt;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NUMBER1&lt;input type="text" name="num1" value=""&gt;&lt;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NUMBER2&lt;input type="text" name="num2" value=""&gt;&lt;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&lt;input type="submit" value="next"&gt;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&lt;/form&gt;</a:t>
            </a:r>
          </a:p>
          <a:p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&lt;/body&gt;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</a:t>
            </a:r>
          </a:p>
          <a:p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0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2609441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L8-16: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write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3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</a:t>
            </a:r>
          </a:p>
          <a:p>
            <a:pPr marL="285744" indent="-285744"/>
            <a:r>
              <a:rPr lang="en-US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L18-19: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footer</a:t>
            </a:r>
          </a:p>
          <a:p>
            <a:endParaRPr lang="en-US" sz="17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42429" y="394462"/>
              <a:ext cx="4781893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2429" y="394462"/>
                <a:ext cx="4781893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1" y="458331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2212184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100075" y="716731"/>
            <a:ext cx="376499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"lesson03_receive.php"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this program.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button from lesson03_form.php 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73663-5E05-4B9F-806F-319C3E4390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63"/>
          <a:stretch/>
        </p:blipFill>
        <p:spPr>
          <a:xfrm>
            <a:off x="171488" y="4952647"/>
            <a:ext cx="3693585" cy="11527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56BDCF3-7CD0-4AC7-B148-7B72A61D59DE}"/>
              </a:ext>
            </a:extLst>
          </p:cNvPr>
          <p:cNvSpPr/>
          <p:nvPr/>
        </p:nvSpPr>
        <p:spPr>
          <a:xfrm>
            <a:off x="3375528" y="17736"/>
            <a:ext cx="563904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folder: C:\appserv\php_lesson\   file name: lesson03_receive.php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form action=\&quot;lesson03_receive.php\&quot; method=\&quot;POST\&quot;&gt;\nNUMBER1&lt;input type=\&quot;text\&quot; name=\&quot;num1\&quot; value=\&quot;\&quot;&gt;&lt;br&gt;\nNUMBER2&lt;input type=\&quot;text\&quot; name=\&quot;num2\&quot; value=\&quot;\&quot;&gt;&lt;br&gt;\n&lt;input type=\&quot;submit\&quot; value=\&quot;next\&quot;&gt;\n&lt;/form&gt;\n\n&lt;/body&gt;\n&lt;/html&gt;\n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num1 = $_POST[\&quot;num1\&quot;];\n    $num2 = $_POST[\&quot;num2\&quot;];\n?&gt;\n\nnum1 = &lt;?php print $num1 ?&gt;&lt;br&gt;\nnum2 = &lt;?php print $num2 ?&gt;&lt;br&gt;\nnum1+num2 = &lt;?php print $num1 + $num2 ?&gt;&lt;br&gt;\nnum1*num2 = &lt;?php print $num1 * $num2 ?&gt;&lt;br&gt;\n\n&lt;/body&gt;\n&lt;/html&gt;\n\n\n&quot;,&quot;ctags&quot;:{&quot;num1&quot;:[{&quot;linenum&quot;:&quot;9&quot;,&quot;signature&quot;:&quot;$num1 = $_POST[\&quot;num1\&quot;];&quot;}],&quot;num2&quot;:[{&quot;linenum&quot;:&quot;10&quot;,&quot;signature&quot;:&quot;$num2 = $_POST[\&quot;num2\&quot;];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330</Words>
  <Application>Microsoft Office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Tahoma</vt:lpstr>
      <vt:lpstr>Office Theme</vt:lpstr>
      <vt:lpstr>Program Language PHP</vt:lpstr>
      <vt:lpstr>lesson03</vt:lpstr>
      <vt:lpstr>lesson03</vt:lpstr>
      <vt:lpstr>lesson03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Language PHP</dc:title>
  <dc:creator>Keisuke Minami</dc:creator>
  <cp:lastModifiedBy>Keisuke Minami</cp:lastModifiedBy>
  <cp:revision>30</cp:revision>
  <cp:lastPrinted>2017-11-14T08:32:04Z</cp:lastPrinted>
  <dcterms:created xsi:type="dcterms:W3CDTF">2017-11-14T06:57:48Z</dcterms:created>
  <dcterms:modified xsi:type="dcterms:W3CDTF">2017-12-13T02:23:07Z</dcterms:modified>
</cp:coreProperties>
</file>