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13BA7-55EA-4E40-966E-035BD515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2C278-4A65-4679-BB42-5BCE11F92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2FAE-3322-4468-B073-0DE5DBFE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9ADAA-E767-47BD-8CB7-1EC3A126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09DFA-6CB3-4848-8E40-A550D8CA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5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58DD-D0DC-4328-94F0-2DC9159E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203EDD-F4D5-4E57-A166-2E7501476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4F4AC-10B2-447B-A897-54F46344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4662E-B6F2-4FCF-989E-A8E53459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ACA56-C6C1-41CA-87B1-BCDFB1F1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D1C123-B16D-421C-8DC0-07A94A31D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96906-CE15-4655-8D41-DA959EC8F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9CA0-000C-4722-8235-9F40FAC3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7782F-55E5-403B-9C5E-036F082C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D078B-50AA-4877-97E6-02A40B23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7B430-35E9-45BB-A861-A6F51994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28057-A255-4E5F-A374-DECE200B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906C-4182-47EE-AA71-846FBA01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C5285-8C37-4F1F-B8C8-254851B7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329B6-2F69-4A8D-85A0-B382CE1E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1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4FE93-CA48-48A8-BC28-0C00EFF2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B4B402-0396-4A32-82BB-1B6F86866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74DA1-E75D-426D-92FA-66A7A69C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18ECB-296A-4EC6-BB3B-C01DFF98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E094D-A1D3-4311-A2F9-60436949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9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01A4-D485-49E6-9F93-EB204FA8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93EC8-C14C-4E10-98F0-4A22502AD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A2F15-CE78-4987-92D6-DBB85CBF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394CB-C4D0-4867-9DC8-ABAC1A8F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92C3F-8B28-4C0D-AC4A-29CEDEC8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81E18-5868-4F0D-94A2-6D587FCE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FF3AA-18B7-435C-96E2-6A634E4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C01D7-1B16-4700-9E36-D65B8D4A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A360D3-A385-495F-868F-02ABF0D1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5C0221-354F-4BA4-BC58-0F8D85A3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B7F409-0D37-446A-B3C2-261D78852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C317DF-A9E7-4A59-B5B0-A87ADFEA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EBD58-0F65-4E18-A60B-0D4A11A8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37DFCD-B837-4D08-BE1A-C01389D8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0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9AD6D-1D7A-43A8-8C58-14DA8F71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9EE25-7B46-4AA7-8943-61DC1D88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E674D-8FA3-4524-8F3A-FBD06799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DCF57-2B46-42A7-A1D2-5FEBCD4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3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E91992-DDB2-4BEC-90A1-29D822D2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80EB2-CF0C-41D4-8F71-AAD85514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321564-0CE9-4248-896A-EF2B2EC3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5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2EA4D-F436-48C9-A188-E2FC40D3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9342B-4CCF-4163-9BFC-30DAB8A7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800BC-208C-49E4-AEF9-43050596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58F63-C51B-49A9-AA45-941B8F5A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0E6F1-B69C-4BEE-BA7C-7B11FA7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ADF1F-37B4-4654-8180-3D1B5E77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D3B8B-B56D-4F6C-A08D-209E32B1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BFA8EC-125F-483A-8D52-65307B7E7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B59952-0342-40AF-8A35-F6719AC0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2EB63-DDFD-4D6B-9FE7-99C9CB83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85B57-726F-466F-9F67-E8FF1455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E21B80-C04A-4BCB-B486-37C31F74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E2BB68-E174-45BB-AF1B-19693D98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26723-4D88-4AD5-B074-6990042D4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DA6F6-0545-45DB-B38D-BCDFC7F2B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79156-0247-46F2-9433-222EABA062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A0AAC-4237-413F-A69E-BD5B07FEC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58A4B-E70D-409A-B25F-CC16D4DDE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459C-4E81-4431-A828-5D0B9FF0C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4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F3005C-EC59-4E98-8A6E-BF1E81167679}"/>
              </a:ext>
            </a:extLst>
          </p:cNvPr>
          <p:cNvSpPr/>
          <p:nvPr/>
        </p:nvSpPr>
        <p:spPr>
          <a:xfrm>
            <a:off x="741082" y="241761"/>
            <a:ext cx="10470016" cy="64181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4CFF7-A919-4C2A-85FF-8FFAA917CD30}"/>
              </a:ext>
            </a:extLst>
          </p:cNvPr>
          <p:cNvSpPr txBox="1"/>
          <p:nvPr/>
        </p:nvSpPr>
        <p:spPr>
          <a:xfrm>
            <a:off x="2809701" y="402474"/>
            <a:ext cx="20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0FCA85-C91E-4345-9E8F-ABD3C66049E5}"/>
              </a:ext>
            </a:extLst>
          </p:cNvPr>
          <p:cNvSpPr/>
          <p:nvPr/>
        </p:nvSpPr>
        <p:spPr>
          <a:xfrm>
            <a:off x="5586152" y="1045324"/>
            <a:ext cx="1795549" cy="45955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E8A62F-374C-4CA2-8603-759C743553ED}"/>
              </a:ext>
            </a:extLst>
          </p:cNvPr>
          <p:cNvSpPr/>
          <p:nvPr/>
        </p:nvSpPr>
        <p:spPr>
          <a:xfrm>
            <a:off x="8684028" y="1045324"/>
            <a:ext cx="1795549" cy="45955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CD652-14BE-431B-B581-B316D2EFB3A0}"/>
              </a:ext>
            </a:extLst>
          </p:cNvPr>
          <p:cNvSpPr txBox="1"/>
          <p:nvPr/>
        </p:nvSpPr>
        <p:spPr>
          <a:xfrm>
            <a:off x="5710842" y="1217122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Staging Area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D4C21-8101-4E62-B8E7-4B48BF5190A0}"/>
              </a:ext>
            </a:extLst>
          </p:cNvPr>
          <p:cNvSpPr txBox="1"/>
          <p:nvPr/>
        </p:nvSpPr>
        <p:spPr>
          <a:xfrm>
            <a:off x="8808718" y="1217122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.git directory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8092A9-9E14-4BA1-A6A8-D49C426F26FC}"/>
              </a:ext>
            </a:extLst>
          </p:cNvPr>
          <p:cNvSpPr/>
          <p:nvPr/>
        </p:nvSpPr>
        <p:spPr>
          <a:xfrm>
            <a:off x="2843551" y="1643074"/>
            <a:ext cx="1728886" cy="3840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DF39F-117C-492F-862E-89B794CAF267}"/>
              </a:ext>
            </a:extLst>
          </p:cNvPr>
          <p:cNvSpPr txBox="1"/>
          <p:nvPr/>
        </p:nvSpPr>
        <p:spPr>
          <a:xfrm>
            <a:off x="3391404" y="1624063"/>
            <a:ext cx="7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7185B83-235C-47F7-98C5-09790BF590F7}"/>
              </a:ext>
            </a:extLst>
          </p:cNvPr>
          <p:cNvSpPr/>
          <p:nvPr/>
        </p:nvSpPr>
        <p:spPr>
          <a:xfrm>
            <a:off x="2843552" y="2128368"/>
            <a:ext cx="4344348" cy="794651"/>
          </a:xfrm>
          <a:prstGeom prst="rightArrow">
            <a:avLst>
              <a:gd name="adj1" fmla="val 50000"/>
              <a:gd name="adj2" fmla="val 4876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9BD4A-B9FE-4C31-97A1-4E43605F8690}"/>
              </a:ext>
            </a:extLst>
          </p:cNvPr>
          <p:cNvSpPr txBox="1"/>
          <p:nvPr/>
        </p:nvSpPr>
        <p:spPr>
          <a:xfrm>
            <a:off x="3374338" y="2347653"/>
            <a:ext cx="64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b.txt</a:t>
            </a:r>
            <a:endParaRPr lang="ko-KR" altLang="en-US" dirty="0"/>
          </a:p>
        </p:txBody>
      </p:sp>
      <p:sp>
        <p:nvSpPr>
          <p:cNvPr id="38" name="화살표: U자형 37">
            <a:extLst>
              <a:ext uri="{FF2B5EF4-FFF2-40B4-BE49-F238E27FC236}">
                <a16:creationId xmlns:a16="http://schemas.microsoft.com/office/drawing/2014/main" id="{BCB533D5-0594-4C43-9A44-438D18274318}"/>
              </a:ext>
            </a:extLst>
          </p:cNvPr>
          <p:cNvSpPr/>
          <p:nvPr/>
        </p:nvSpPr>
        <p:spPr>
          <a:xfrm rot="5400000">
            <a:off x="5809862" y="70346"/>
            <a:ext cx="1479448" cy="741207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2538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676D2-1948-41FC-885B-34AB8380DB2B}"/>
              </a:ext>
            </a:extLst>
          </p:cNvPr>
          <p:cNvSpPr txBox="1"/>
          <p:nvPr/>
        </p:nvSpPr>
        <p:spPr>
          <a:xfrm>
            <a:off x="3374338" y="3019598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c.txt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7AC8AA-8C72-4B8D-B0D7-D1CF03E99760}"/>
              </a:ext>
            </a:extLst>
          </p:cNvPr>
          <p:cNvSpPr txBox="1"/>
          <p:nvPr/>
        </p:nvSpPr>
        <p:spPr>
          <a:xfrm>
            <a:off x="1639602" y="2307074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Tracked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284F2D-E172-45A9-991B-A28568D01B46}"/>
              </a:ext>
            </a:extLst>
          </p:cNvPr>
          <p:cNvSpPr txBox="1"/>
          <p:nvPr/>
        </p:nvSpPr>
        <p:spPr>
          <a:xfrm>
            <a:off x="1492124" y="1624063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UnTracked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ED1914-4550-4927-A409-FB0DC19173C7}"/>
              </a:ext>
            </a:extLst>
          </p:cNvPr>
          <p:cNvCxnSpPr/>
          <p:nvPr/>
        </p:nvCxnSpPr>
        <p:spPr>
          <a:xfrm>
            <a:off x="1350682" y="2185745"/>
            <a:ext cx="177376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4BC3835-3B5D-4951-AD88-C589B5ECE3F6}"/>
              </a:ext>
            </a:extLst>
          </p:cNvPr>
          <p:cNvCxnSpPr/>
          <p:nvPr/>
        </p:nvCxnSpPr>
        <p:spPr>
          <a:xfrm>
            <a:off x="1350682" y="4639684"/>
            <a:ext cx="177376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A85262-EAA5-450B-9FA9-834892E02CF7}"/>
              </a:ext>
            </a:extLst>
          </p:cNvPr>
          <p:cNvCxnSpPr/>
          <p:nvPr/>
        </p:nvCxnSpPr>
        <p:spPr>
          <a:xfrm>
            <a:off x="1350682" y="1462592"/>
            <a:ext cx="177376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2449C5-E7D8-4CA0-8902-97D7B6624AF5}"/>
              </a:ext>
            </a:extLst>
          </p:cNvPr>
          <p:cNvSpPr txBox="1"/>
          <p:nvPr/>
        </p:nvSpPr>
        <p:spPr>
          <a:xfrm>
            <a:off x="4784484" y="23476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871C8-CD68-4609-9A87-8133000670FC}"/>
              </a:ext>
            </a:extLst>
          </p:cNvPr>
          <p:cNvSpPr txBox="1"/>
          <p:nvPr/>
        </p:nvSpPr>
        <p:spPr>
          <a:xfrm>
            <a:off x="4784484" y="304759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2F626A-0D2E-4346-8DD7-5B5A455051A7}"/>
              </a:ext>
            </a:extLst>
          </p:cNvPr>
          <p:cNvSpPr txBox="1"/>
          <p:nvPr/>
        </p:nvSpPr>
        <p:spPr>
          <a:xfrm>
            <a:off x="7566255" y="304759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9F6474-5E49-413A-AAD9-EA3B1884DA52}"/>
              </a:ext>
            </a:extLst>
          </p:cNvPr>
          <p:cNvSpPr txBox="1"/>
          <p:nvPr/>
        </p:nvSpPr>
        <p:spPr>
          <a:xfrm>
            <a:off x="7566255" y="3938155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checkout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5EF646-D895-4FE1-B0ED-48FA3F6B7F51}"/>
              </a:ext>
            </a:extLst>
          </p:cNvPr>
          <p:cNvSpPr/>
          <p:nvPr/>
        </p:nvSpPr>
        <p:spPr>
          <a:xfrm>
            <a:off x="8893355" y="1974174"/>
            <a:ext cx="1362268" cy="532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7FBB3A-1277-43CB-A0D4-405F727432FA}"/>
              </a:ext>
            </a:extLst>
          </p:cNvPr>
          <p:cNvSpPr txBox="1"/>
          <p:nvPr/>
        </p:nvSpPr>
        <p:spPr>
          <a:xfrm>
            <a:off x="9132733" y="2048537"/>
            <a:ext cx="88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histroy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5B3F4D63-8DF1-4F72-9486-A8B7E708CB81}"/>
              </a:ext>
            </a:extLst>
          </p:cNvPr>
          <p:cNvSpPr/>
          <p:nvPr/>
        </p:nvSpPr>
        <p:spPr>
          <a:xfrm rot="10800000">
            <a:off x="2843551" y="4763925"/>
            <a:ext cx="7412071" cy="794651"/>
          </a:xfrm>
          <a:prstGeom prst="rightArrow">
            <a:avLst>
              <a:gd name="adj1" fmla="val 50000"/>
              <a:gd name="adj2" fmla="val 4876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1BEC18-FC99-413F-A2A4-883D655FAE70}"/>
              </a:ext>
            </a:extLst>
          </p:cNvPr>
          <p:cNvSpPr txBox="1"/>
          <p:nvPr/>
        </p:nvSpPr>
        <p:spPr>
          <a:xfrm>
            <a:off x="3391404" y="4950201"/>
            <a:ext cx="7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d.txt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C149E6-3C52-4E23-9CBE-04CB7822EDC3}"/>
              </a:ext>
            </a:extLst>
          </p:cNvPr>
          <p:cNvSpPr txBox="1"/>
          <p:nvPr/>
        </p:nvSpPr>
        <p:spPr>
          <a:xfrm>
            <a:off x="1492124" y="4950201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UnTracked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20C6BF-7BDD-490F-A902-B6C23A2CAFFB}"/>
              </a:ext>
            </a:extLst>
          </p:cNvPr>
          <p:cNvCxnSpPr/>
          <p:nvPr/>
        </p:nvCxnSpPr>
        <p:spPr>
          <a:xfrm>
            <a:off x="1350682" y="5618563"/>
            <a:ext cx="177376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BEA1FA-F429-4B1A-AB91-74CD9EAD9A4F}"/>
              </a:ext>
            </a:extLst>
          </p:cNvPr>
          <p:cNvSpPr txBox="1"/>
          <p:nvPr/>
        </p:nvSpPr>
        <p:spPr>
          <a:xfrm>
            <a:off x="4517784" y="4954065"/>
            <a:ext cx="237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rm --cached d.txt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08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F3005C-EC59-4E98-8A6E-BF1E81167679}"/>
              </a:ext>
            </a:extLst>
          </p:cNvPr>
          <p:cNvSpPr/>
          <p:nvPr/>
        </p:nvSpPr>
        <p:spPr>
          <a:xfrm>
            <a:off x="1856509" y="219940"/>
            <a:ext cx="3906982" cy="64181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4CFF7-A919-4C2A-85FF-8FFAA917CD30}"/>
              </a:ext>
            </a:extLst>
          </p:cNvPr>
          <p:cNvSpPr txBox="1"/>
          <p:nvPr/>
        </p:nvSpPr>
        <p:spPr>
          <a:xfrm>
            <a:off x="2809701" y="402474"/>
            <a:ext cx="209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E8A62F-374C-4CA2-8603-759C743553ED}"/>
              </a:ext>
            </a:extLst>
          </p:cNvPr>
          <p:cNvSpPr/>
          <p:nvPr/>
        </p:nvSpPr>
        <p:spPr>
          <a:xfrm>
            <a:off x="2981510" y="1045324"/>
            <a:ext cx="1795549" cy="45955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D4C21-8101-4E62-B8E7-4B48BF5190A0}"/>
              </a:ext>
            </a:extLst>
          </p:cNvPr>
          <p:cNvSpPr txBox="1"/>
          <p:nvPr/>
        </p:nvSpPr>
        <p:spPr>
          <a:xfrm>
            <a:off x="3106200" y="1217122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.git directory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5EF646-D895-4FE1-B0ED-48FA3F6B7F51}"/>
              </a:ext>
            </a:extLst>
          </p:cNvPr>
          <p:cNvSpPr/>
          <p:nvPr/>
        </p:nvSpPr>
        <p:spPr>
          <a:xfrm>
            <a:off x="3190837" y="1974174"/>
            <a:ext cx="1362268" cy="532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7FBB3A-1277-43CB-A0D4-405F727432FA}"/>
              </a:ext>
            </a:extLst>
          </p:cNvPr>
          <p:cNvSpPr txBox="1"/>
          <p:nvPr/>
        </p:nvSpPr>
        <p:spPr>
          <a:xfrm>
            <a:off x="3430215" y="2048537"/>
            <a:ext cx="8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histroy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3B70986-0D9C-4E34-90CD-153B5D0AFE32}"/>
              </a:ext>
            </a:extLst>
          </p:cNvPr>
          <p:cNvSpPr/>
          <p:nvPr/>
        </p:nvSpPr>
        <p:spPr>
          <a:xfrm>
            <a:off x="7140633" y="219939"/>
            <a:ext cx="3139440" cy="64181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ECE14D-43E1-43ED-9C65-5D54C4F7780A}"/>
              </a:ext>
            </a:extLst>
          </p:cNvPr>
          <p:cNvSpPr txBox="1"/>
          <p:nvPr/>
        </p:nvSpPr>
        <p:spPr>
          <a:xfrm>
            <a:off x="8236390" y="402474"/>
            <a:ext cx="209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Remote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F484AF3-F60D-4EF6-978A-84BE6D48F798}"/>
              </a:ext>
            </a:extLst>
          </p:cNvPr>
          <p:cNvSpPr/>
          <p:nvPr/>
        </p:nvSpPr>
        <p:spPr>
          <a:xfrm>
            <a:off x="5304119" y="2128368"/>
            <a:ext cx="2509844" cy="794651"/>
          </a:xfrm>
          <a:prstGeom prst="rightArrow">
            <a:avLst>
              <a:gd name="adj1" fmla="val 50000"/>
              <a:gd name="adj2" fmla="val 4876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A739E18-AD51-4A2C-A321-3752164527BB}"/>
              </a:ext>
            </a:extLst>
          </p:cNvPr>
          <p:cNvSpPr/>
          <p:nvPr/>
        </p:nvSpPr>
        <p:spPr>
          <a:xfrm rot="10800000">
            <a:off x="5304119" y="3140331"/>
            <a:ext cx="2509844" cy="794651"/>
          </a:xfrm>
          <a:prstGeom prst="rightArrow">
            <a:avLst>
              <a:gd name="adj1" fmla="val 50000"/>
              <a:gd name="adj2" fmla="val 4876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1CA89-89CF-4156-9495-118057AC9F8E}"/>
              </a:ext>
            </a:extLst>
          </p:cNvPr>
          <p:cNvSpPr txBox="1"/>
          <p:nvPr/>
        </p:nvSpPr>
        <p:spPr>
          <a:xfrm>
            <a:off x="6165476" y="2314545"/>
            <a:ext cx="8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5E3104-0077-4C98-8EF3-64F50AAAFAC2}"/>
              </a:ext>
            </a:extLst>
          </p:cNvPr>
          <p:cNvSpPr txBox="1"/>
          <p:nvPr/>
        </p:nvSpPr>
        <p:spPr>
          <a:xfrm>
            <a:off x="6165476" y="3343099"/>
            <a:ext cx="8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3DB0ECF-62D1-40B4-A89A-D77F123E5AC2}"/>
              </a:ext>
            </a:extLst>
          </p:cNvPr>
          <p:cNvSpPr/>
          <p:nvPr/>
        </p:nvSpPr>
        <p:spPr>
          <a:xfrm>
            <a:off x="7946979" y="1045324"/>
            <a:ext cx="1795549" cy="45955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B543E6-8C22-4E65-9187-835AC12BE5F2}"/>
              </a:ext>
            </a:extLst>
          </p:cNvPr>
          <p:cNvSpPr txBox="1"/>
          <p:nvPr/>
        </p:nvSpPr>
        <p:spPr>
          <a:xfrm>
            <a:off x="8071669" y="1217122"/>
            <a:ext cx="154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582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9D5703-08D8-4553-A3EF-1DBD9FA44920}"/>
              </a:ext>
            </a:extLst>
          </p:cNvPr>
          <p:cNvSpPr/>
          <p:nvPr/>
        </p:nvSpPr>
        <p:spPr>
          <a:xfrm>
            <a:off x="1437408" y="1426325"/>
            <a:ext cx="1795549" cy="3726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2A2A9-E845-4F67-96AD-FA04851BFC47}"/>
              </a:ext>
            </a:extLst>
          </p:cNvPr>
          <p:cNvSpPr txBox="1"/>
          <p:nvPr/>
        </p:nvSpPr>
        <p:spPr>
          <a:xfrm>
            <a:off x="1562098" y="1598122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.git directory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261714-0DB2-4F9A-906D-DEC922E391FF}"/>
              </a:ext>
            </a:extLst>
          </p:cNvPr>
          <p:cNvSpPr/>
          <p:nvPr/>
        </p:nvSpPr>
        <p:spPr>
          <a:xfrm>
            <a:off x="1714092" y="2906300"/>
            <a:ext cx="1234848" cy="576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D57B9-DD56-4615-B86F-94EC55EA295F}"/>
              </a:ext>
            </a:extLst>
          </p:cNvPr>
          <p:cNvSpPr txBox="1"/>
          <p:nvPr/>
        </p:nvSpPr>
        <p:spPr>
          <a:xfrm>
            <a:off x="1889760" y="3002280"/>
            <a:ext cx="88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histroy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586E61-B1CE-49CA-861F-63524CA30FE4}"/>
              </a:ext>
            </a:extLst>
          </p:cNvPr>
          <p:cNvSpPr/>
          <p:nvPr/>
        </p:nvSpPr>
        <p:spPr>
          <a:xfrm>
            <a:off x="6535188" y="1426325"/>
            <a:ext cx="1795549" cy="3726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786F0-9E48-4D3F-AE9D-48B1E7561615}"/>
              </a:ext>
            </a:extLst>
          </p:cNvPr>
          <p:cNvSpPr txBox="1"/>
          <p:nvPr/>
        </p:nvSpPr>
        <p:spPr>
          <a:xfrm>
            <a:off x="6972298" y="1598122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remote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92F4016-952D-4B10-8773-4E1D5F5A2A33}"/>
              </a:ext>
            </a:extLst>
          </p:cNvPr>
          <p:cNvSpPr/>
          <p:nvPr/>
        </p:nvSpPr>
        <p:spPr>
          <a:xfrm>
            <a:off x="3484639" y="2207629"/>
            <a:ext cx="2900921" cy="794651"/>
          </a:xfrm>
          <a:prstGeom prst="rightArrow">
            <a:avLst>
              <a:gd name="adj1" fmla="val 50000"/>
              <a:gd name="adj2" fmla="val 4876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7AEC890-5815-4C3A-A076-867C24A1C7DF}"/>
              </a:ext>
            </a:extLst>
          </p:cNvPr>
          <p:cNvSpPr/>
          <p:nvPr/>
        </p:nvSpPr>
        <p:spPr>
          <a:xfrm rot="10800000">
            <a:off x="3484639" y="3429000"/>
            <a:ext cx="2900921" cy="794651"/>
          </a:xfrm>
          <a:prstGeom prst="rightArrow">
            <a:avLst>
              <a:gd name="adj1" fmla="val 50000"/>
              <a:gd name="adj2" fmla="val 4876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6C019-0108-4407-B32A-B19E00E62A97}"/>
              </a:ext>
            </a:extLst>
          </p:cNvPr>
          <p:cNvSpPr txBox="1"/>
          <p:nvPr/>
        </p:nvSpPr>
        <p:spPr>
          <a:xfrm>
            <a:off x="4591094" y="242028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BD1D2-0646-47FC-978E-71A97F039F27}"/>
              </a:ext>
            </a:extLst>
          </p:cNvPr>
          <p:cNvSpPr txBox="1"/>
          <p:nvPr/>
        </p:nvSpPr>
        <p:spPr>
          <a:xfrm>
            <a:off x="4591094" y="364166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16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54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11</cp:revision>
  <dcterms:created xsi:type="dcterms:W3CDTF">2021-03-07T09:26:53Z</dcterms:created>
  <dcterms:modified xsi:type="dcterms:W3CDTF">2021-03-14T06:15:49Z</dcterms:modified>
</cp:coreProperties>
</file>