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6"/>
  </p:notesMasterIdLst>
  <p:sldIdLst>
    <p:sldId id="269" r:id="rId6"/>
    <p:sldId id="267" r:id="rId7"/>
    <p:sldId id="276" r:id="rId8"/>
    <p:sldId id="279" r:id="rId9"/>
    <p:sldId id="277" r:id="rId10"/>
    <p:sldId id="278" r:id="rId11"/>
    <p:sldId id="302" r:id="rId12"/>
    <p:sldId id="280" r:id="rId13"/>
    <p:sldId id="281" r:id="rId14"/>
    <p:sldId id="30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1" r:id="rId23"/>
    <p:sldId id="289" r:id="rId24"/>
    <p:sldId id="298" r:id="rId25"/>
    <p:sldId id="295" r:id="rId26"/>
    <p:sldId id="296" r:id="rId27"/>
    <p:sldId id="294" r:id="rId28"/>
    <p:sldId id="293" r:id="rId29"/>
    <p:sldId id="292" r:id="rId30"/>
    <p:sldId id="291" r:id="rId31"/>
    <p:sldId id="290" r:id="rId32"/>
    <p:sldId id="297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9/20/2013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</a:t>
            </a:r>
            <a:r>
              <a:rPr lang="en-US" altLang="en-US" b="1" i="1" dirty="0" smtClean="0">
                <a:solidFill>
                  <a:schemeClr val="bg1"/>
                </a:solidFill>
              </a:rPr>
              <a:t>waters of </a:t>
            </a:r>
            <a:r>
              <a:rPr lang="en-US" altLang="en-US" b="1" i="1" dirty="0" smtClean="0">
                <a:solidFill>
                  <a:schemeClr val="bg1"/>
                </a:solidFill>
              </a:rPr>
              <a:t>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4953000"/>
            <a:ext cx="1228725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75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96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1911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5050"/>
            <a:ext cx="6400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3340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5814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8862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790825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90825"/>
            <a:ext cx="1333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78517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19400"/>
            <a:ext cx="675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133600"/>
            <a:ext cx="67913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9718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4" y="28956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7" y="1981200"/>
            <a:ext cx="6686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Public, Private, 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2895600" y="606518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3E5A84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/>
              <a:t>Public, </a:t>
            </a:r>
            <a:r>
              <a:rPr lang="en-US" altLang="en-US" sz="2400" b="1" dirty="0" smtClean="0"/>
              <a:t>Private</a:t>
            </a:r>
            <a:r>
              <a:rPr lang="en-US" altLang="en-US" sz="2400" b="1" dirty="0"/>
              <a:t>, </a:t>
            </a:r>
            <a:r>
              <a:rPr lang="en-US" altLang="en-US" sz="2400" b="1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/>
              <a:t>P</a:t>
            </a:r>
            <a:r>
              <a:rPr lang="en-US" altLang="en-US" sz="2400" dirty="0" smtClean="0"/>
              <a:t>ublic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public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Easy.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5883468"/>
            <a:ext cx="1978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public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Private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private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373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cannot, but we can emulate them.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5910466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Private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Protected members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protected members?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91047" y="2404646"/>
            <a:ext cx="122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Alternative to private and protected members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Alternative to private and protected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15161"/>
            <a:ext cx="6172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Create all as public;</a:t>
            </a:r>
          </a:p>
          <a:p>
            <a:r>
              <a:rPr lang="en-US" sz="1600" dirty="0" smtClean="0"/>
              <a:t>2. Use a </a:t>
            </a:r>
            <a:r>
              <a:rPr lang="en-US" sz="1600" b="1" dirty="0" smtClean="0"/>
              <a:t>naming convention </a:t>
            </a:r>
            <a:r>
              <a:rPr lang="en-US" sz="1600" dirty="0" smtClean="0"/>
              <a:t>for “private” and “protected” ones.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jQuery</a:t>
            </a:r>
            <a:r>
              <a:rPr lang="en-US" sz="1600" dirty="0" smtClean="0"/>
              <a:t> uses underscore for “private” members:</a:t>
            </a:r>
          </a:p>
          <a:p>
            <a:r>
              <a:rPr lang="en-US" sz="1600" dirty="0" smtClean="0"/>
              <a:t>Example: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this._paint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Public, Private, Protected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9818"/>
              </p:ext>
            </p:extLst>
          </p:nvPr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 – Duck Typing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0344" y="2286000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490911"/>
            <a:ext cx="11430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7296" y="1414711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JavaScript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257944" y="368878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 "function")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993" y="36576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3700" y="2290273"/>
            <a:ext cx="438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We don’t have interfaces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0346" y="5410200"/>
            <a:ext cx="80261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“If it walks like a duck and it quacks like a duck then it’s a duck.”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6290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263" y="575651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66850"/>
            <a:ext cx="5829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14400" y="41148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Inheritance</a:t>
            </a:r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Function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How 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 runtime calls 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6" y="22860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2971800"/>
            <a:ext cx="7225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4419600"/>
            <a:ext cx="6481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Group 2013. All rights reserved.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780</Words>
  <Application>Microsoft Office PowerPoint</Application>
  <PresentationFormat>On-screen Show (4:3)</PresentationFormat>
  <Paragraphs>194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Inheritance – Function Call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Agenda</vt:lpstr>
      <vt:lpstr>Public members</vt:lpstr>
      <vt:lpstr>Private members</vt:lpstr>
      <vt:lpstr>Protected members</vt:lpstr>
      <vt:lpstr>Alternative to private and protected members</vt:lpstr>
      <vt:lpstr>Public, Private, Protected</vt:lpstr>
      <vt:lpstr>Agenda</vt:lpstr>
      <vt:lpstr>Adapter Pattern – Duck Typing</vt:lpstr>
      <vt:lpstr>Adapter Pattern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194</cp:revision>
  <dcterms:created xsi:type="dcterms:W3CDTF">2009-06-30T07:18:24Z</dcterms:created>
  <dcterms:modified xsi:type="dcterms:W3CDTF">2013-09-20T19:55:11Z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