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</p:sldMasterIdLst>
  <p:notesMasterIdLst>
    <p:notesMasterId r:id="rId22"/>
  </p:notesMasterIdLst>
  <p:sldIdLst>
    <p:sldId id="269" r:id="rId6"/>
    <p:sldId id="267" r:id="rId7"/>
    <p:sldId id="276" r:id="rId8"/>
    <p:sldId id="279" r:id="rId9"/>
    <p:sldId id="277" r:id="rId10"/>
    <p:sldId id="278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43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75D426C-3CEB-476F-A82F-ADFA14719D2A}" type="datetimeFigureOut">
              <a:rPr lang="en-US" altLang="en-US"/>
              <a:pPr/>
              <a:t>9/14/2013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948F04E-7C12-4381-8641-1CE4A71A4B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6149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1326B67-6A51-4453-BDC8-4920AC8949B5}" type="slidenum">
              <a:rPr lang="en-US" altLang="en-US">
                <a:latin typeface="Calibri" pitchFamily="34" charset="0"/>
              </a:rPr>
              <a:pPr eaLnBrk="1" hangingPunct="1"/>
              <a:t>1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4213"/>
            <a:ext cx="4573588" cy="34305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65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07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0575" y="190500"/>
            <a:ext cx="1622425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3300" y="190500"/>
            <a:ext cx="4714875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72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73300" y="1600200"/>
            <a:ext cx="63246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23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121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81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273300" y="1600200"/>
            <a:ext cx="63246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3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631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604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284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rgbClr val="3E5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71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576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solidFill>
          <a:srgbClr val="3E5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hand Kop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4"/>
          <a:stretch>
            <a:fillRect/>
          </a:stretch>
        </p:blipFill>
        <p:spPr bwMode="auto">
          <a:xfrm>
            <a:off x="0" y="0"/>
            <a:ext cx="91440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5" descr="Sigla finala negati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736600" y="2514600"/>
            <a:ext cx="2824163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69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89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1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85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99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74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00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02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ChangeArrowheads="1"/>
          </p:cNvSpPr>
          <p:nvPr/>
        </p:nvSpPr>
        <p:spPr bwMode="white">
          <a:xfrm>
            <a:off x="2133600" y="0"/>
            <a:ext cx="7010400" cy="990600"/>
          </a:xfrm>
          <a:prstGeom prst="rect">
            <a:avLst/>
          </a:prstGeom>
          <a:solidFill>
            <a:srgbClr val="3E5A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286000" y="190500"/>
            <a:ext cx="647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3300" y="1600200"/>
            <a:ext cx="6324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1828800"/>
            <a:ext cx="76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pic>
        <p:nvPicPr>
          <p:cNvPr id="1030" name="Picture 9" descr="comp1a"/>
          <p:cNvPicPr>
            <a:picLocks noChangeAspect="1" noChangeArrowheads="1"/>
          </p:cNvPicPr>
          <p:nvPr/>
        </p:nvPicPr>
        <p:blipFill>
          <a:blip r:embed="rId2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3352800" y="6477000"/>
            <a:ext cx="2514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solidFill>
                  <a:schemeClr val="bg2"/>
                </a:solidFill>
              </a:rPr>
              <a:t>© iQuest Group</a:t>
            </a:r>
            <a:r>
              <a:rPr lang="de-DE" altLang="en-US" sz="1000">
                <a:solidFill>
                  <a:schemeClr val="bg2"/>
                </a:solidFill>
              </a:rPr>
              <a:t> 200</a:t>
            </a:r>
            <a:r>
              <a:rPr lang="hu-HU" altLang="en-US" sz="1000">
                <a:solidFill>
                  <a:schemeClr val="bg2"/>
                </a:solidFill>
              </a:rPr>
              <a:t>8</a:t>
            </a:r>
            <a:r>
              <a:rPr lang="en-US" altLang="en-US" sz="1000">
                <a:solidFill>
                  <a:schemeClr val="bg2"/>
                </a:solidFill>
              </a:rPr>
              <a:t>. All rights reserved.</a:t>
            </a:r>
            <a:endParaRPr lang="ro-RO" altLang="en-US" sz="1000">
              <a:solidFill>
                <a:schemeClr val="bg2"/>
              </a:solidFill>
            </a:endParaRPr>
          </a:p>
        </p:txBody>
      </p:sp>
      <p:pic>
        <p:nvPicPr>
          <p:cNvPr id="1032" name="Picture 15" descr="Sigla finala pozitiv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12738"/>
            <a:ext cx="1447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16"/>
          <p:cNvSpPr>
            <a:spLocks noChangeShapeType="1"/>
          </p:cNvSpPr>
          <p:nvPr/>
        </p:nvSpPr>
        <p:spPr bwMode="ltGray">
          <a:xfrm>
            <a:off x="2133600" y="985838"/>
            <a:ext cx="7010400" cy="0"/>
          </a:xfrm>
          <a:prstGeom prst="line">
            <a:avLst/>
          </a:prstGeom>
          <a:noFill/>
          <a:ln w="9525">
            <a:solidFill>
              <a:srgbClr val="3E5A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rgbClr val="32496A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lr>
          <a:srgbClr val="32496A"/>
        </a:buClr>
        <a:buSzPct val="80000"/>
        <a:buFont typeface="Arial" charset="0"/>
        <a:buChar char="-"/>
        <a:defRPr sz="2800">
          <a:solidFill>
            <a:srgbClr val="32496A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rgbClr val="32496A"/>
        </a:buClr>
        <a:buSzPct val="70000"/>
        <a:buFont typeface="Wingdings" pitchFamily="2" charset="2"/>
        <a:buChar char="à"/>
        <a:defRPr sz="1400">
          <a:solidFill>
            <a:srgbClr val="32496A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400">
          <a:solidFill>
            <a:srgbClr val="32496A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93" name="Text Box 13"/>
          <p:cNvSpPr txBox="1">
            <a:spLocks noChangeArrowheads="1"/>
          </p:cNvSpPr>
          <p:nvPr/>
        </p:nvSpPr>
        <p:spPr bwMode="auto">
          <a:xfrm>
            <a:off x="623888" y="3429000"/>
            <a:ext cx="7377112" cy="102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500"/>
              </a:spcBef>
              <a:spcAft>
                <a:spcPts val="500"/>
              </a:spcAft>
              <a:buSzTx/>
              <a:buFontTx/>
              <a:buNone/>
            </a:pPr>
            <a:r>
              <a:rPr lang="en-US" altLang="en-US" sz="3200" dirty="0" err="1" smtClean="0">
                <a:solidFill>
                  <a:schemeClr val="bg1"/>
                </a:solidFill>
              </a:rPr>
              <a:t>BioCalc</a:t>
            </a:r>
            <a:endParaRPr lang="en-US" altLang="en-US" sz="3200" dirty="0">
              <a:solidFill>
                <a:schemeClr val="bg1"/>
              </a:solidFill>
            </a:endParaRPr>
          </a:p>
          <a:p>
            <a:pPr algn="r" eaLnBrk="1" hangingPunct="1">
              <a:spcBef>
                <a:spcPts val="500"/>
              </a:spcBef>
              <a:spcAft>
                <a:spcPts val="500"/>
              </a:spcAft>
              <a:buSzTx/>
              <a:buFontTx/>
              <a:buNone/>
            </a:pPr>
            <a:r>
              <a:rPr lang="en-US" altLang="en-US" b="1" i="1" dirty="0" smtClean="0">
                <a:solidFill>
                  <a:schemeClr val="bg1"/>
                </a:solidFill>
              </a:rPr>
              <a:t>Through the dark waters of the </a:t>
            </a:r>
            <a:r>
              <a:rPr lang="ro-RO" altLang="en-US" b="1" i="1" dirty="0" smtClean="0">
                <a:solidFill>
                  <a:schemeClr val="bg1"/>
                </a:solidFill>
              </a:rPr>
              <a:t>j</a:t>
            </a:r>
            <a:r>
              <a:rPr lang="en-US" altLang="en-US" b="1" i="1" dirty="0" err="1" smtClean="0">
                <a:solidFill>
                  <a:schemeClr val="bg1"/>
                </a:solidFill>
              </a:rPr>
              <a:t>avascript</a:t>
            </a:r>
            <a:r>
              <a:rPr lang="en-US" altLang="en-US" b="1" i="1" dirty="0" smtClean="0">
                <a:solidFill>
                  <a:schemeClr val="bg1"/>
                </a:solidFill>
              </a:rPr>
              <a:t> inheritance</a:t>
            </a:r>
            <a:endParaRPr lang="en-US" altLang="en-US" b="1" i="1" dirty="0">
              <a:solidFill>
                <a:schemeClr val="bg1"/>
              </a:solidFill>
            </a:endParaRPr>
          </a:p>
        </p:txBody>
      </p:sp>
      <p:sp>
        <p:nvSpPr>
          <p:cNvPr id="148494" name="Text Box 14"/>
          <p:cNvSpPr txBox="1">
            <a:spLocks noChangeArrowheads="1"/>
          </p:cNvSpPr>
          <p:nvPr/>
        </p:nvSpPr>
        <p:spPr bwMode="auto">
          <a:xfrm>
            <a:off x="6705600" y="5105400"/>
            <a:ext cx="20764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1100" dirty="0" smtClean="0">
                <a:solidFill>
                  <a:schemeClr val="bg1"/>
                </a:solidFill>
              </a:rPr>
              <a:t>Alexandru Iuga</a:t>
            </a:r>
            <a:endParaRPr lang="en-US" altLang="en-US" sz="11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1100" dirty="0" smtClean="0">
                <a:solidFill>
                  <a:schemeClr val="bg1"/>
                </a:solidFill>
              </a:rPr>
              <a:t>Bra</a:t>
            </a:r>
            <a:r>
              <a:rPr lang="ro-RO" altLang="en-US" sz="1100" dirty="0" smtClean="0">
                <a:solidFill>
                  <a:schemeClr val="bg1"/>
                </a:solidFill>
              </a:rPr>
              <a:t>şov</a:t>
            </a:r>
            <a:r>
              <a:rPr lang="en-US" altLang="en-US" sz="1100" dirty="0" smtClean="0">
                <a:solidFill>
                  <a:schemeClr val="bg1"/>
                </a:solidFill>
              </a:rPr>
              <a:t>, </a:t>
            </a:r>
            <a:r>
              <a:rPr lang="ro-RO" altLang="en-US" sz="1100" dirty="0" smtClean="0">
                <a:solidFill>
                  <a:schemeClr val="bg1"/>
                </a:solidFill>
              </a:rPr>
              <a:t>October</a:t>
            </a:r>
            <a:r>
              <a:rPr lang="en-US" altLang="en-US" sz="1100" dirty="0" smtClean="0">
                <a:solidFill>
                  <a:schemeClr val="bg1"/>
                </a:solidFill>
              </a:rPr>
              <a:t> 20</a:t>
            </a:r>
            <a:r>
              <a:rPr lang="ro-RO" altLang="en-US" sz="1100" dirty="0" smtClean="0">
                <a:solidFill>
                  <a:schemeClr val="bg1"/>
                </a:solidFill>
              </a:rPr>
              <a:t>13</a:t>
            </a:r>
            <a:endParaRPr lang="en-US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4975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3" grpId="0" autoUpdateAnimBg="0"/>
      <p:bldP spid="14849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- basic</a:t>
            </a:r>
            <a:endParaRPr lang="en-US" altLang="en-US" sz="2400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2143125"/>
            <a:ext cx="6677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ro-RO" altLang="en-US" sz="2400" dirty="0" smtClean="0"/>
              <a:t>Fix the „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o-RO" altLang="en-US" sz="2400" dirty="0" smtClean="0"/>
              <a:t>”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o-RO" altLang="en-US" sz="2400" dirty="0"/>
              <a:t> </a:t>
            </a:r>
            <a:r>
              <a:rPr lang="ro-RO" altLang="en-US" sz="2400" dirty="0" smtClean="0">
                <a:cs typeface="Courier New" panose="02070309020205020404" pitchFamily="49" charset="0"/>
              </a:rPr>
              <a:t>fucntion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715000" y="5562600"/>
            <a:ext cx="266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ro-RO" altLang="en-US" sz="2400" dirty="0" smtClean="0"/>
              <a:t>But what if...</a:t>
            </a:r>
          </a:p>
        </p:txBody>
      </p:sp>
    </p:spTree>
    <p:extLst>
      <p:ext uri="{BB962C8B-B14F-4D97-AF65-F5344CB8AC3E}">
        <p14:creationId xmlns:p14="http://schemas.microsoft.com/office/powerpoint/2010/main" val="22947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- basic</a:t>
            </a:r>
            <a:endParaRPr lang="en-US" altLang="en-US" sz="2400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05050"/>
            <a:ext cx="64008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257800" y="5334000"/>
            <a:ext cx="312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ro-RO" altLang="en-US" sz="1600" kern="0" dirty="0" smtClean="0"/>
              <a:t>We cannot call the Animal function here.</a:t>
            </a:r>
            <a:endParaRPr lang="ro-RO" altLang="en-US" sz="1600" kern="0" dirty="0" smtClean="0"/>
          </a:p>
        </p:txBody>
      </p:sp>
      <p:sp>
        <p:nvSpPr>
          <p:cNvPr id="2" name="Oval 1"/>
          <p:cNvSpPr/>
          <p:nvPr/>
        </p:nvSpPr>
        <p:spPr bwMode="auto">
          <a:xfrm>
            <a:off x="6553200" y="3581400"/>
            <a:ext cx="1051560" cy="3048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7" idx="0"/>
            <a:endCxn id="2" idx="4"/>
          </p:cNvCxnSpPr>
          <p:nvPr/>
        </p:nvCxnSpPr>
        <p:spPr bwMode="auto">
          <a:xfrm flipV="1">
            <a:off x="6819900" y="3886200"/>
            <a:ext cx="259080" cy="144780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ro-RO" altLang="en-US" sz="2400" dirty="0" smtClean="0"/>
              <a:t>... </a:t>
            </a:r>
            <a:r>
              <a:rPr lang="en-US" altLang="en-US" sz="2400" dirty="0" smtClean="0"/>
              <a:t>The prototype’s constructor has parameters</a:t>
            </a:r>
          </a:p>
        </p:txBody>
      </p:sp>
    </p:spTree>
    <p:extLst>
      <p:ext uri="{BB962C8B-B14F-4D97-AF65-F5344CB8AC3E}">
        <p14:creationId xmlns:p14="http://schemas.microsoft.com/office/powerpoint/2010/main" val="34994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with parameters</a:t>
            </a:r>
            <a:endParaRPr lang="en-US" altLang="en-US" sz="2400" dirty="0" smtClean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85116"/>
            <a:ext cx="68675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60" y="2971800"/>
            <a:ext cx="13335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ro-RO" altLang="en-US" sz="2400" dirty="0" smtClean="0"/>
              <a:t>Create the constructor function named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33800" y="5329646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sz="1400" dirty="0" smtClean="0"/>
              <a:t>We’ll use the parameterless </a:t>
            </a:r>
            <a:r>
              <a:rPr lang="ro-R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</a:t>
            </a:r>
            <a:r>
              <a:rPr lang="ro-RO" sz="1400" dirty="0" smtClean="0"/>
              <a:t> constructor instead of the </a:t>
            </a:r>
            <a:r>
              <a:rPr lang="ro-R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o-RO" sz="1400" dirty="0" smtClean="0"/>
              <a:t> constructor.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61173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with parameters</a:t>
            </a:r>
            <a:endParaRPr lang="en-US" altLang="en-US" sz="2400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004" y="2971800"/>
            <a:ext cx="67532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1143000"/>
          </a:xfrm>
        </p:spPr>
        <p:txBody>
          <a:bodyPr/>
          <a:lstStyle/>
          <a:p>
            <a:r>
              <a:rPr lang="ro-RO" altLang="en-US" sz="2400" dirty="0" smtClean="0"/>
              <a:t>Set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ro-RO" altLang="en-US" sz="2400" dirty="0" smtClean="0"/>
              <a:t>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</a:t>
            </a:r>
            <a:r>
              <a:rPr lang="ro-RO" altLang="en-US" sz="2400" dirty="0" smtClean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8614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with parameters</a:t>
            </a:r>
            <a:endParaRPr lang="en-US" altLang="en-US" sz="2400" dirty="0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52750"/>
            <a:ext cx="67818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1143000"/>
          </a:xfrm>
        </p:spPr>
        <p:txBody>
          <a:bodyPr/>
          <a:lstStyle/>
          <a:p>
            <a:r>
              <a:rPr lang="ro-RO" altLang="en-US" sz="2400" dirty="0" smtClean="0"/>
              <a:t>Set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ro-RO" altLang="en-US" sz="2400" dirty="0" smtClean="0"/>
              <a:t>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ro-RO" altLang="en-US" sz="2400" dirty="0" smtClean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1253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with parameters</a:t>
            </a:r>
            <a:endParaRPr lang="en-US" altLang="en-US" sz="2400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95600"/>
            <a:ext cx="68389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ro-RO" altLang="en-US" sz="2400" dirty="0" smtClean="0"/>
              <a:t>Fix the „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o-RO" altLang="en-US" sz="2400" dirty="0" smtClean="0"/>
              <a:t>”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 </a:t>
            </a:r>
            <a:r>
              <a:rPr lang="ro-RO" altLang="en-US" sz="2400" dirty="0" smtClean="0">
                <a:cs typeface="Courier New" panose="02070309020205020404" pitchFamily="49" charset="0"/>
              </a:rPr>
              <a:t>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54864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sz="1400" dirty="0" smtClean="0"/>
              <a:t>Call the base constructor from inside the child constructor.</a:t>
            </a:r>
            <a:endParaRPr lang="en-US" sz="1400" dirty="0" smtClean="0"/>
          </a:p>
        </p:txBody>
      </p:sp>
      <p:cxnSp>
        <p:nvCxnSpPr>
          <p:cNvPr id="3" name="Straight Arrow Connector 2"/>
          <p:cNvCxnSpPr>
            <a:stCxn id="6" idx="0"/>
          </p:cNvCxnSpPr>
          <p:nvPr/>
        </p:nvCxnSpPr>
        <p:spPr bwMode="auto">
          <a:xfrm flipV="1">
            <a:off x="4876800" y="3581400"/>
            <a:ext cx="1295400" cy="1905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553200" y="4971580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sz="1400" dirty="0" smtClean="0"/>
              <a:t>Fix constructor</a:t>
            </a:r>
            <a:endParaRPr lang="en-US" sz="1400" dirty="0" smtClean="0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 bwMode="auto">
          <a:xfrm flipV="1">
            <a:off x="7305675" y="4419600"/>
            <a:ext cx="0" cy="5519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3858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with parameters</a:t>
            </a:r>
            <a:endParaRPr lang="en-US" altLang="en-US" sz="2400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65722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5029200" cy="533400"/>
          </a:xfrm>
        </p:spPr>
        <p:txBody>
          <a:bodyPr/>
          <a:lstStyle/>
          <a:p>
            <a:r>
              <a:rPr lang="ro-RO" altLang="en-US" sz="2400" dirty="0" smtClean="0"/>
              <a:t>In ECMA Script 5</a:t>
            </a:r>
          </a:p>
        </p:txBody>
      </p:sp>
    </p:spTree>
    <p:extLst>
      <p:ext uri="{BB962C8B-B14F-4D97-AF65-F5344CB8AC3E}">
        <p14:creationId xmlns:p14="http://schemas.microsoft.com/office/powerpoint/2010/main" val="18301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b="1" dirty="0" smtClean="0"/>
              <a:t>Introduction</a:t>
            </a:r>
            <a:endParaRPr lang="en-US" altLang="en-US" sz="2400" b="1" dirty="0" smtClean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BioCalc Application</a:t>
            </a:r>
            <a:endParaRPr lang="ro-RO" altLang="en-US" sz="2400" dirty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Inheritance</a:t>
            </a:r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ro-RO" altLang="en-US" sz="2400" dirty="0" smtClean="0"/>
              <a:t>Adapter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1371600"/>
            <a:ext cx="6324600" cy="990600"/>
          </a:xfrm>
        </p:spPr>
        <p:txBody>
          <a:bodyPr/>
          <a:lstStyle/>
          <a:p>
            <a:pPr lvl="0"/>
            <a:r>
              <a:rPr lang="en-US" dirty="0"/>
              <a:t>What are the biorhythms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1752600" y="3048000"/>
            <a:ext cx="6324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What is </a:t>
            </a:r>
            <a:r>
              <a:rPr lang="en-US" kern="0" dirty="0" err="1" smtClean="0"/>
              <a:t>BioCalc</a:t>
            </a:r>
            <a:r>
              <a:rPr lang="en-US" kern="0" dirty="0" smtClean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1905000"/>
            <a:ext cx="2400300" cy="9841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471479"/>
            <a:ext cx="4208804" cy="23959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43800" y="5633410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[show application]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  <a:p>
            <a:endParaRPr lang="ro-RO" altLang="en-US" sz="2400" dirty="0" smtClean="0"/>
          </a:p>
          <a:p>
            <a:r>
              <a:rPr lang="ro-RO" altLang="en-US" sz="2400" b="1" dirty="0" smtClean="0"/>
              <a:t>BioCalc Application</a:t>
            </a:r>
            <a:endParaRPr lang="ro-RO" altLang="en-US" sz="2400" b="1" dirty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Inheritance</a:t>
            </a:r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ro-RO" altLang="en-US" sz="2400" dirty="0" smtClean="0"/>
              <a:t>Adapter Pattern</a:t>
            </a:r>
          </a:p>
        </p:txBody>
      </p:sp>
    </p:spTree>
    <p:extLst>
      <p:ext uri="{BB962C8B-B14F-4D97-AF65-F5344CB8AC3E}">
        <p14:creationId xmlns:p14="http://schemas.microsoft.com/office/powerpoint/2010/main" val="197059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BioCalc Application</a:t>
            </a:r>
            <a:endParaRPr lang="en-US" altLang="en-US" sz="2400" dirty="0" smtClean="0"/>
          </a:p>
        </p:txBody>
      </p:sp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1524000" y="1981200"/>
            <a:ext cx="6934200" cy="2819400"/>
          </a:xfrm>
        </p:spPr>
        <p:txBody>
          <a:bodyPr/>
          <a:lstStyle/>
          <a:p>
            <a:pPr lvl="0"/>
            <a:r>
              <a:rPr lang="ro-RO" dirty="0" smtClean="0"/>
              <a:t>BioCalc Project</a:t>
            </a:r>
          </a:p>
          <a:p>
            <a:pPr marL="381000" lvl="1" indent="0">
              <a:buNone/>
            </a:pPr>
            <a:r>
              <a:rPr lang="ro-RO" sz="1400" dirty="0" smtClean="0"/>
              <a:t>- the application (html, css, js)</a:t>
            </a:r>
          </a:p>
          <a:p>
            <a:pPr lvl="0"/>
            <a:endParaRPr lang="ro-RO" dirty="0" smtClean="0"/>
          </a:p>
          <a:p>
            <a:pPr lvl="0"/>
            <a:endParaRPr lang="ro-RO" dirty="0"/>
          </a:p>
          <a:p>
            <a:pPr lvl="0"/>
            <a:r>
              <a:rPr lang="ro-RO" dirty="0" smtClean="0"/>
              <a:t>BioControls Project</a:t>
            </a:r>
          </a:p>
          <a:p>
            <a:pPr lvl="1"/>
            <a:r>
              <a:rPr lang="ro-RO" sz="1400" dirty="0" smtClean="0"/>
              <a:t>the jQuery widgets (BiorhythmView, BiorhythmLegend, XDayView)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696200" y="5879631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[show code]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31676"/>
            <a:ext cx="2881413" cy="151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238769"/>
            <a:ext cx="2162175" cy="176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58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BioCalc Application</a:t>
            </a:r>
            <a:endParaRPr lang="en-US" altLang="en-US" sz="2400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95400"/>
            <a:ext cx="58959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71500" y="4038600"/>
            <a:ext cx="3733800" cy="1143000"/>
          </a:xfrm>
        </p:spPr>
        <p:txBody>
          <a:bodyPr/>
          <a:lstStyle/>
          <a:p>
            <a:pPr lvl="0"/>
            <a:r>
              <a:rPr lang="ro-RO" dirty="0" smtClean="0"/>
              <a:t>BioControls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4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BioCalc Application</a:t>
            </a:r>
            <a:endParaRPr lang="ro-RO" altLang="en-US" sz="2400" dirty="0"/>
          </a:p>
          <a:p>
            <a:endParaRPr lang="ro-RO" altLang="en-US" sz="2400" dirty="0" smtClean="0"/>
          </a:p>
          <a:p>
            <a:r>
              <a:rPr lang="ro-RO" altLang="en-US" sz="2400" b="1" dirty="0" smtClean="0"/>
              <a:t>Inheritance</a:t>
            </a:r>
            <a:endParaRPr lang="en-US" altLang="en-US" sz="2400" b="1" dirty="0" smtClean="0"/>
          </a:p>
          <a:p>
            <a:endParaRPr lang="en-US" altLang="en-US" sz="2400" dirty="0" smtClean="0"/>
          </a:p>
          <a:p>
            <a:r>
              <a:rPr lang="ro-RO" altLang="en-US" sz="2400" dirty="0" smtClean="0"/>
              <a:t>Adapter Pattern</a:t>
            </a:r>
          </a:p>
        </p:txBody>
      </p:sp>
    </p:spTree>
    <p:extLst>
      <p:ext uri="{BB962C8B-B14F-4D97-AF65-F5344CB8AC3E}">
        <p14:creationId xmlns:p14="http://schemas.microsoft.com/office/powerpoint/2010/main" val="30846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- basic</a:t>
            </a:r>
            <a:endParaRPr lang="en-US" altLang="en-US" sz="2400" dirty="0" smtClean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67437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6172200" cy="1143000"/>
          </a:xfrm>
        </p:spPr>
        <p:txBody>
          <a:bodyPr/>
          <a:lstStyle/>
          <a:p>
            <a:r>
              <a:rPr lang="ro-RO" altLang="en-US" sz="2400" dirty="0" smtClean="0"/>
              <a:t>Create two functions (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o-RO" altLang="en-US" sz="2400" dirty="0" smtClean="0"/>
              <a:t> and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o-RO" alt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066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- basic</a:t>
            </a:r>
            <a:endParaRPr lang="en-US" altLang="en-US" sz="2400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847975"/>
            <a:ext cx="65817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1143000"/>
          </a:xfrm>
        </p:spPr>
        <p:txBody>
          <a:bodyPr/>
          <a:lstStyle/>
          <a:p>
            <a:r>
              <a:rPr lang="ro-RO" altLang="en-US" sz="2400" dirty="0" smtClean="0"/>
              <a:t>Set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ro-RO" altLang="en-US" sz="2400" dirty="0" smtClean="0"/>
              <a:t>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o-RO" altLang="en-US" sz="2400" dirty="0"/>
              <a:t> </a:t>
            </a:r>
            <a:r>
              <a:rPr lang="ro-RO" altLang="en-US" sz="2400" dirty="0" smtClean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8158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 2004">
  <a:themeElements>
    <a:clrScheme name="Presentation template 2004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tion template 20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3E5A84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3E5A84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Presentation template 200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20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2A3CFC636B004F874CAA4462160261" ma:contentTypeVersion="0" ma:contentTypeDescription="Create a new document." ma:contentTypeScope="" ma:versionID="54724255b6a7e390441e7f802fb831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AAD0C2-8AA2-4903-8770-A9DDE0A437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6A62CF-B99A-493C-8B5C-42B74BCBDFA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13855BF2-3E1B-4048-8F5D-5069A0D184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D3E1AC4D-42DF-494E-976D-E107797B8048}">
  <ds:schemaRefs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224</Words>
  <Application>Microsoft Office PowerPoint</Application>
  <PresentationFormat>On-screen Show (4:3)</PresentationFormat>
  <Paragraphs>66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Wingdings</vt:lpstr>
      <vt:lpstr>Calibri</vt:lpstr>
      <vt:lpstr>Presentation template 2004</vt:lpstr>
      <vt:lpstr>PowerPoint Presentation</vt:lpstr>
      <vt:lpstr>Agenda</vt:lpstr>
      <vt:lpstr>Introduction</vt:lpstr>
      <vt:lpstr>Agenda</vt:lpstr>
      <vt:lpstr>BioCalc Application</vt:lpstr>
      <vt:lpstr>BioCalc Application</vt:lpstr>
      <vt:lpstr>Agenda</vt:lpstr>
      <vt:lpstr>Inheritance - basic</vt:lpstr>
      <vt:lpstr>Inheritance - basic</vt:lpstr>
      <vt:lpstr>Inheritance - basic</vt:lpstr>
      <vt:lpstr>Inheritance - basic</vt:lpstr>
      <vt:lpstr>Inheritance – with parameters</vt:lpstr>
      <vt:lpstr>Inheritance – with parameters</vt:lpstr>
      <vt:lpstr>Inheritance – with parameters</vt:lpstr>
      <vt:lpstr>Inheritance – with parameters</vt:lpstr>
      <vt:lpstr>Inheritance – with parameters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HuPost KIFUT, TC82, EKM  Project closing</dc:title>
  <dc:creator>Tibor Gal</dc:creator>
  <cp:lastModifiedBy>Alexandru Iuga</cp:lastModifiedBy>
  <cp:revision>128</cp:revision>
  <dcterms:created xsi:type="dcterms:W3CDTF">2009-06-30T07:18:24Z</dcterms:created>
  <dcterms:modified xsi:type="dcterms:W3CDTF">2013-09-14T14:59:13Z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0x010100EE23ABB435E2294998755B8E04C976FE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>Tibor Gal</vt:lpwstr>
  </property>
  <property fmtid="{D5CDD505-2E9C-101B-9397-08002B2CF9AE}" pid="6" name="_Category">
    <vt:lpwstr/>
  </property>
  <property fmtid="{D5CDD505-2E9C-101B-9397-08002B2CF9AE}" pid="7" name="Slides">
    <vt:lpwstr>3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  <property fmtid="{D5CDD505-2E9C-101B-9397-08002B2CF9AE}" pid="12" name="display_urn:schemas-microsoft-com:office:office#Editor">
    <vt:lpwstr>Mihai Barabas</vt:lpwstr>
  </property>
  <property fmtid="{D5CDD505-2E9C-101B-9397-08002B2CF9AE}" pid="13" name="xd_Signature">
    <vt:lpwstr/>
  </property>
  <property fmtid="{D5CDD505-2E9C-101B-9397-08002B2CF9AE}" pid="14" name="Order">
    <vt:lpwstr>200.000000000000</vt:lpwstr>
  </property>
  <property fmtid="{D5CDD505-2E9C-101B-9397-08002B2CF9AE}" pid="15" name="TemplateUrl">
    <vt:lpwstr/>
  </property>
  <property fmtid="{D5CDD505-2E9C-101B-9397-08002B2CF9AE}" pid="16" name="xd_ProgID">
    <vt:lpwstr/>
  </property>
  <property fmtid="{D5CDD505-2E9C-101B-9397-08002B2CF9AE}" pid="17" name="display_urn:schemas-microsoft-com:office:office#Author">
    <vt:lpwstr>Mihai Barabas</vt:lpwstr>
  </property>
</Properties>
</file>