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8" r:id="rId3"/>
    <p:sldId id="260" r:id="rId4"/>
    <p:sldId id="261" r:id="rId5"/>
    <p:sldId id="263" r:id="rId6"/>
    <p:sldId id="269" r:id="rId7"/>
    <p:sldId id="271" r:id="rId8"/>
    <p:sldId id="270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1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28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22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1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9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A3D62-E747-4FFB-A20E-108939FC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6600" dirty="0">
                <a:solidFill>
                  <a:srgbClr val="FFFFFF"/>
                </a:solidFill>
              </a:rPr>
              <a:t>Repository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and</a:t>
            </a:r>
            <a:br>
              <a:rPr lang="ro-RO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Unit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D96A-4544-4587-BD18-84BA4A1E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ro-RO" sz="2000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ro-RO" sz="2000" dirty="0">
                <a:solidFill>
                  <a:srgbClr val="FFFFFF">
                    <a:alpha val="70000"/>
                  </a:srgbClr>
                </a:solidFill>
              </a:rPr>
              <a:t>Part 2</a:t>
            </a:r>
            <a:endParaRPr lang="en-GB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0FB4-F3F0-4115-9A41-E6200E5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8" y="2974134"/>
            <a:ext cx="1019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1D63-27D5-4D7A-9A8C-1E6C6A6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73486"/>
          </a:xfrm>
        </p:spPr>
        <p:txBody>
          <a:bodyPr/>
          <a:lstStyle/>
          <a:p>
            <a:pPr algn="ctr"/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r>
              <a:rPr lang="ro-RO" dirty="0" err="1"/>
              <a:t>Thank</a:t>
            </a:r>
            <a:r>
              <a:rPr lang="ro-RO" dirty="0"/>
              <a:t> </a:t>
            </a:r>
            <a:r>
              <a:rPr lang="ro-R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Mapper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4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„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system with a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complex domain model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often benefits from a layer, such as the one provided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Mapper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that </a:t>
            </a:r>
            <a:r>
              <a:rPr lang="en-GB" sz="1800" b="0" i="0" u="sng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isolates domain objects from details of the database access code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”</a:t>
            </a:r>
          </a:p>
          <a:p>
            <a:pPr marL="0" indent="0" algn="r">
              <a:buNone/>
            </a:pP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(Martin </a:t>
            </a:r>
            <a:r>
              <a:rPr lang="ro-RO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Fowler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56B7D2D-0C29-4C1C-87F8-698BF980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05" y="4628924"/>
            <a:ext cx="5724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Query</a:t>
            </a:r>
            <a:r>
              <a:rPr lang="ro-RO" dirty="0"/>
              <a:t> </a:t>
            </a:r>
            <a:r>
              <a:rPr lang="ro-RO" dirty="0" err="1"/>
              <a:t>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11725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o-RO" b="0" i="0" dirty="0"/>
              <a:t>„</a:t>
            </a:r>
            <a:r>
              <a:rPr lang="en-GB" b="0" i="0" dirty="0"/>
              <a:t>In such systems it can be worthwhile to build </a:t>
            </a:r>
            <a:r>
              <a:rPr lang="en-GB" b="1" i="0" dirty="0"/>
              <a:t>another layer of abstraction </a:t>
            </a:r>
            <a:r>
              <a:rPr lang="en-GB" b="0" i="0" dirty="0"/>
              <a:t>over the mapping</a:t>
            </a:r>
            <a:r>
              <a:rPr lang="ro-RO" b="0" i="0" dirty="0"/>
              <a:t> </a:t>
            </a:r>
            <a:r>
              <a:rPr lang="en-GB" b="0" i="0" dirty="0"/>
              <a:t>layer </a:t>
            </a:r>
            <a:r>
              <a:rPr lang="en-GB" b="0" i="0" u="sng" dirty="0"/>
              <a:t>where query construction code is concentrated</a:t>
            </a:r>
            <a:r>
              <a:rPr lang="en-GB" b="0" i="0" dirty="0"/>
              <a:t>.</a:t>
            </a:r>
            <a:r>
              <a:rPr lang="ro-RO" b="0" i="0" dirty="0"/>
              <a:t>”</a:t>
            </a:r>
          </a:p>
          <a:p>
            <a:pPr marL="0" lvl="0" indent="0" algn="r">
              <a:buNone/>
            </a:pPr>
            <a:r>
              <a:rPr lang="ro-RO" b="0" i="0" dirty="0"/>
              <a:t>(Martin </a:t>
            </a:r>
            <a:r>
              <a:rPr lang="ro-RO" b="0" i="0" dirty="0" err="1"/>
              <a:t>Fowler</a:t>
            </a:r>
            <a:r>
              <a:rPr lang="ro-RO" b="0" i="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CBC0-EBE0-4884-A05C-3DA35F99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18" y="4676736"/>
            <a:ext cx="8234621" cy="7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116C-32BC-43B3-B8F8-864DBC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0D-130A-4150-A4B0-1941D864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064"/>
            <a:ext cx="8596668" cy="132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„</a:t>
            </a:r>
            <a:r>
              <a:rPr lang="en-GB" dirty="0"/>
              <a:t>A Repository mediates between the domain and data mapping layers, acting like </a:t>
            </a:r>
            <a:r>
              <a:rPr lang="en-GB" b="1" dirty="0"/>
              <a:t>an in-memory domain object collection</a:t>
            </a:r>
            <a:r>
              <a:rPr lang="en-GB" dirty="0"/>
              <a:t>.”</a:t>
            </a:r>
            <a:endParaRPr lang="ro-RO" dirty="0"/>
          </a:p>
          <a:p>
            <a:pPr marL="0" indent="0" algn="r">
              <a:buNone/>
            </a:pPr>
            <a:r>
              <a:rPr lang="en-GB" dirty="0"/>
              <a:t>(Martin Fowler) </a:t>
            </a:r>
            <a:endParaRPr lang="ro-RO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5ED263-F778-4E90-8092-B48566E7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05" y="4632747"/>
            <a:ext cx="8010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B0A-6229-4E04-8F23-FAF27465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Unit of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8DEC-FBF0-46F0-8C25-122B4233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4"/>
            <a:ext cx="8596668" cy="4375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“The Unit of Work maintains a list of objects affected by a </a:t>
            </a:r>
            <a:r>
              <a:rPr lang="en-GB" b="1" dirty="0"/>
              <a:t>business transaction </a:t>
            </a:r>
            <a:r>
              <a:rPr lang="en-GB" dirty="0"/>
              <a:t>and coordinates the writing out of changes.”</a:t>
            </a:r>
            <a:endParaRPr lang="ro-RO" dirty="0"/>
          </a:p>
          <a:p>
            <a:pPr marL="0" indent="0">
              <a:buNone/>
            </a:pPr>
            <a:r>
              <a:rPr lang="en-GB" dirty="0"/>
              <a:t>(Martin Fowler)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5E5FD7-BCF3-466A-9629-67E5615A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3837"/>
            <a:ext cx="8772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65C3-DE2E-427D-91C6-41FA789D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Architecture</a:t>
            </a:r>
            <a:r>
              <a:rPr lang="ro-RO" dirty="0"/>
              <a:t> </a:t>
            </a:r>
            <a:r>
              <a:rPr lang="ro-RO" dirty="0" err="1"/>
              <a:t>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0872F-EF08-4E7F-A96D-8DA7CFCF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8" y="1634232"/>
            <a:ext cx="7854270" cy="44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EA38-994E-40AA-81B1-6833B880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Topic 1</a:t>
            </a:r>
            <a:br>
              <a:rPr lang="ro-RO" dirty="0"/>
            </a:br>
            <a:r>
              <a:rPr lang="ro-RO" dirty="0" err="1"/>
              <a:t>Return</a:t>
            </a:r>
            <a:r>
              <a:rPr lang="ro-RO" dirty="0"/>
              <a:t> </a:t>
            </a:r>
            <a:r>
              <a:rPr lang="ro-RO" dirty="0" err="1"/>
              <a:t>IQueriable</a:t>
            </a:r>
            <a:r>
              <a:rPr lang="ro-RO" dirty="0"/>
              <a:t> from </a:t>
            </a:r>
            <a:r>
              <a:rPr lang="ro-RO" dirty="0" err="1"/>
              <a:t>Repositories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1E4B-043E-4E62-8174-297D37DF87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lIns="360000" rIns="360000"/>
          <a:lstStyle/>
          <a:p>
            <a:pPr marL="0" indent="0">
              <a:buNone/>
            </a:pP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IQueriable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&lt;Program&gt;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dbContext.Programs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.Where(x =&gt;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"Boston Program");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36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5D40-FDF7-4DD2-975D-6030C9EF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Topic 2</a:t>
            </a:r>
            <a:br>
              <a:rPr lang="ro-RO" dirty="0"/>
            </a:br>
            <a:r>
              <a:rPr lang="en-GB" dirty="0"/>
              <a:t>Entity Framework vs Custom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9AAE-3D43-4303-B577-3D96C992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DbSet</a:t>
            </a:r>
            <a:r>
              <a:rPr lang="en-GB" b="1" dirty="0"/>
              <a:t>&lt;T&gt; is a Repository</a:t>
            </a:r>
          </a:p>
          <a:p>
            <a:pPr lvl="1"/>
            <a:r>
              <a:rPr lang="en-GB" dirty="0"/>
              <a:t>(+) Hides the details of accessing the data</a:t>
            </a:r>
          </a:p>
          <a:p>
            <a:pPr lvl="1"/>
            <a:r>
              <a:rPr lang="en-GB" dirty="0"/>
              <a:t>(+) Emulates an in-memory collection</a:t>
            </a:r>
          </a:p>
          <a:p>
            <a:pPr lvl="1"/>
            <a:r>
              <a:rPr lang="en-GB" dirty="0"/>
              <a:t>(-) We have no place where to write custom queries that can be later used in multiple places in the rest of the application.</a:t>
            </a:r>
          </a:p>
          <a:p>
            <a:endParaRPr lang="en-GB" dirty="0"/>
          </a:p>
          <a:p>
            <a:r>
              <a:rPr lang="en-GB" b="1" dirty="0" err="1"/>
              <a:t>DbContext</a:t>
            </a:r>
            <a:r>
              <a:rPr lang="en-GB" b="1" dirty="0"/>
              <a:t> is a Unit of Work</a:t>
            </a:r>
          </a:p>
          <a:p>
            <a:pPr lvl="1"/>
            <a:r>
              <a:rPr lang="en-GB" dirty="0"/>
              <a:t>(+) Ensures data consistency</a:t>
            </a:r>
          </a:p>
          <a:p>
            <a:pPr lvl="2"/>
            <a:r>
              <a:rPr lang="en-GB" dirty="0"/>
              <a:t>It provides the `</a:t>
            </a:r>
            <a:r>
              <a:rPr lang="en-GB" dirty="0" err="1"/>
              <a:t>SaveChanges</a:t>
            </a:r>
            <a:r>
              <a:rPr lang="en-GB" dirty="0"/>
              <a:t>`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35EC-07C2-43D2-8020-79F811E1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Topic 3</a:t>
            </a:r>
            <a:br>
              <a:rPr lang="ro-RO" dirty="0"/>
            </a:br>
            <a:r>
              <a:rPr lang="ro-RO" dirty="0" err="1"/>
              <a:t>Queries</a:t>
            </a:r>
            <a:r>
              <a:rPr lang="ro-RO" dirty="0"/>
              <a:t> in </a:t>
            </a:r>
            <a:r>
              <a:rPr lang="ro-RO" dirty="0" err="1"/>
              <a:t>Extension</a:t>
            </a:r>
            <a:r>
              <a:rPr lang="ro-RO" dirty="0"/>
              <a:t> </a:t>
            </a:r>
            <a:r>
              <a:rPr lang="ro-RO" dirty="0" err="1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AEE5-F11E-4DB1-AF23-408FA62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Instead</a:t>
            </a:r>
            <a:r>
              <a:rPr lang="ro-RO" dirty="0"/>
              <a:t> of </a:t>
            </a:r>
            <a:r>
              <a:rPr lang="ro-RO" dirty="0" err="1"/>
              <a:t>creating</a:t>
            </a:r>
            <a:r>
              <a:rPr lang="ro-RO" dirty="0"/>
              <a:t> </a:t>
            </a:r>
            <a:r>
              <a:rPr lang="ro-RO" dirty="0" err="1"/>
              <a:t>Repositories</a:t>
            </a:r>
            <a:r>
              <a:rPr lang="ro-RO" dirty="0"/>
              <a:t>,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need</a:t>
            </a:r>
            <a:r>
              <a:rPr lang="ro-RO" dirty="0"/>
              <a:t> a place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put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queries</a:t>
            </a:r>
            <a:r>
              <a:rPr lang="ro-RO" dirty="0"/>
              <a:t>,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create </a:t>
            </a:r>
            <a:r>
              <a:rPr lang="ro-RO" dirty="0" err="1"/>
              <a:t>extension</a:t>
            </a:r>
            <a:r>
              <a:rPr lang="ro-RO" dirty="0"/>
              <a:t> </a:t>
            </a:r>
            <a:r>
              <a:rPr lang="ro-RO" dirty="0" err="1"/>
              <a:t>methods</a:t>
            </a:r>
            <a:r>
              <a:rPr lang="ro-RO" dirty="0"/>
              <a:t> over `</a:t>
            </a:r>
            <a:r>
              <a:rPr lang="ro-RO" dirty="0" err="1"/>
              <a:t>DbSet</a:t>
            </a:r>
            <a:r>
              <a:rPr lang="ro-RO" dirty="0"/>
              <a:t>&lt;T&gt;`.</a:t>
            </a:r>
          </a:p>
        </p:txBody>
      </p:sp>
    </p:spTree>
    <p:extLst>
      <p:ext uri="{BB962C8B-B14F-4D97-AF65-F5344CB8AC3E}">
        <p14:creationId xmlns:p14="http://schemas.microsoft.com/office/powerpoint/2010/main" val="2297145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1758</TotalTime>
  <Words>297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Repository and Unit of Work</vt:lpstr>
      <vt:lpstr>Data Mapper Layer</vt:lpstr>
      <vt:lpstr>Data Query Layer</vt:lpstr>
      <vt:lpstr>Repository</vt:lpstr>
      <vt:lpstr>Unit of Work</vt:lpstr>
      <vt:lpstr>Architecture Diagram</vt:lpstr>
      <vt:lpstr>Topic 1 Return IQueriable from Repositories</vt:lpstr>
      <vt:lpstr>Topic 2 Entity Framework vs Custom Repositories</vt:lpstr>
      <vt:lpstr>Topic 3 Queries in Extension Methods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and Unit of Work</dc:title>
  <dc:creator>Alexandru Iuga</dc:creator>
  <cp:lastModifiedBy>Alexandru Iuga</cp:lastModifiedBy>
  <cp:revision>58</cp:revision>
  <dcterms:created xsi:type="dcterms:W3CDTF">2021-02-13T07:54:47Z</dcterms:created>
  <dcterms:modified xsi:type="dcterms:W3CDTF">2021-03-07T16:00:52Z</dcterms:modified>
</cp:coreProperties>
</file>