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97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6914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57001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2865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15981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57230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7018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79222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9265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95058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828081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Wybór samochodu przy użyciu sieci SOM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Adrian Zybała 179206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Zub</a:t>
            </a:r>
            <a:r>
              <a:rPr lang="pl-PL" dirty="0" smtClean="0"/>
              <a:t> </a:t>
            </a:r>
            <a:r>
              <a:rPr lang="pl-PL" dirty="0" err="1" smtClean="0"/>
              <a:t>xxxxxx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Opis problemu.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Sposób opisu samochodu.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Jak działa sieć SOM?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Interpretacja wyników.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Prezentacja programu.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Prezentacja programu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52783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92484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5</TotalTime>
  <Words>36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1_Projekt domyślny</vt:lpstr>
      <vt:lpstr>Wybór samochodu przy użyciu sieci SOM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lastverb</dc:creator>
  <cp:lastModifiedBy>lastverb</cp:lastModifiedBy>
  <cp:revision>3</cp:revision>
  <dcterms:created xsi:type="dcterms:W3CDTF">2013-06-12T13:36:52Z</dcterms:created>
  <dcterms:modified xsi:type="dcterms:W3CDTF">2013-06-12T13:42:45Z</dcterms:modified>
</cp:coreProperties>
</file>