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58" r:id="rId14"/>
    <p:sldId id="261" r:id="rId15"/>
    <p:sldId id="259" r:id="rId16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11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pl-PL" noProof="0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pl-PL" noProof="0" smtClean="0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369148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570012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02865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15981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5572309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70185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792221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92658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595058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828081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Wybór samochodu przy użyciu sieci SOM</a:t>
            </a:r>
            <a:endParaRPr 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smtClean="0"/>
              <a:t>Adrian Zybała 179206</a:t>
            </a:r>
          </a:p>
          <a:p>
            <a:r>
              <a:rPr lang="pl-PL" dirty="0" smtClean="0"/>
              <a:t>Wojciech </a:t>
            </a:r>
            <a:r>
              <a:rPr lang="pl-PL" dirty="0" err="1" smtClean="0"/>
              <a:t>Zub</a:t>
            </a:r>
            <a:r>
              <a:rPr lang="pl-PL" dirty="0" smtClean="0"/>
              <a:t> </a:t>
            </a:r>
            <a:r>
              <a:rPr lang="pl-PL" dirty="0"/>
              <a:t>179353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 uczenia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844824"/>
            <a:ext cx="8532812" cy="4897289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Dla każdego wektora wejściowego w zbiorze:</a:t>
            </a:r>
          </a:p>
          <a:p>
            <a:pPr marL="0" indent="0">
              <a:buNone/>
            </a:pPr>
            <a:r>
              <a:rPr lang="pl-PL" dirty="0" smtClean="0"/>
              <a:t>Neuron zwycięski (z) to neuron o najniższej wartości d(</a:t>
            </a:r>
            <a:r>
              <a:rPr lang="pl-PL" dirty="0" err="1" smtClean="0"/>
              <a:t>w</a:t>
            </a:r>
            <a:r>
              <a:rPr lang="pl-PL" baseline="-25000" dirty="0" err="1" smtClean="0"/>
              <a:t>i</a:t>
            </a:r>
            <a:r>
              <a:rPr lang="pl-PL" dirty="0" err="1" smtClean="0"/>
              <a:t>,x</a:t>
            </a:r>
            <a:r>
              <a:rPr lang="pl-PL" dirty="0" smtClean="0"/>
              <a:t>).</a:t>
            </a:r>
          </a:p>
          <a:p>
            <a:pPr marL="0" indent="0">
              <a:buNone/>
            </a:pPr>
            <a:r>
              <a:rPr lang="pl-PL" dirty="0" smtClean="0"/>
              <a:t>Wszystkie neurony spełniające</a:t>
            </a:r>
          </a:p>
          <a:p>
            <a:pPr marL="0" indent="0" algn="ctr">
              <a:buNone/>
            </a:pPr>
            <a:r>
              <a:rPr lang="pl-PL" dirty="0" smtClean="0"/>
              <a:t>d(</a:t>
            </a:r>
            <a:r>
              <a:rPr lang="pl-PL" dirty="0" err="1" smtClean="0"/>
              <a:t>w</a:t>
            </a:r>
            <a:r>
              <a:rPr lang="pl-PL" baseline="-25000" dirty="0" err="1" smtClean="0"/>
              <a:t>i</a:t>
            </a:r>
            <a:r>
              <a:rPr lang="pl-PL" dirty="0" err="1" smtClean="0"/>
              <a:t>,z</a:t>
            </a:r>
            <a:r>
              <a:rPr lang="pl-PL" dirty="0" smtClean="0"/>
              <a:t>) &lt; l</a:t>
            </a:r>
          </a:p>
          <a:p>
            <a:pPr marL="0" indent="0">
              <a:buNone/>
            </a:pPr>
            <a:r>
              <a:rPr lang="pl-PL" dirty="0" smtClean="0"/>
              <a:t>aktualizują swoje wagi według funkcji:</a:t>
            </a:r>
          </a:p>
          <a:p>
            <a:pPr marL="0" indent="0" algn="ctr">
              <a:buNone/>
            </a:pPr>
            <a:r>
              <a:rPr lang="pl-PL" dirty="0" err="1"/>
              <a:t>w</a:t>
            </a:r>
            <a:r>
              <a:rPr lang="pl-PL" baseline="-25000" dirty="0" err="1"/>
              <a:t>i</a:t>
            </a:r>
            <a:r>
              <a:rPr lang="pl-PL" dirty="0" smtClean="0"/>
              <a:t>(t+1) = </a:t>
            </a:r>
            <a:r>
              <a:rPr lang="pl-PL" dirty="0" err="1" smtClean="0"/>
              <a:t>w</a:t>
            </a:r>
            <a:r>
              <a:rPr lang="pl-PL" baseline="-25000" dirty="0" err="1" smtClean="0"/>
              <a:t>i</a:t>
            </a:r>
            <a:r>
              <a:rPr lang="pl-PL" dirty="0" smtClean="0"/>
              <a:t>(t) + </a:t>
            </a:r>
            <a:r>
              <a:rPr lang="pl-PL" dirty="0" err="1" smtClean="0"/>
              <a:t>uG</a:t>
            </a:r>
            <a:r>
              <a:rPr lang="pl-PL" dirty="0" smtClean="0"/>
              <a:t>(</a:t>
            </a:r>
            <a:r>
              <a:rPr lang="pl-PL" dirty="0" err="1" smtClean="0"/>
              <a:t>w</a:t>
            </a:r>
            <a:r>
              <a:rPr lang="pl-PL" baseline="-25000" dirty="0" err="1" smtClean="0"/>
              <a:t>i</a:t>
            </a:r>
            <a:r>
              <a:rPr lang="pl-PL" dirty="0" err="1" smtClean="0"/>
              <a:t>,z</a:t>
            </a:r>
            <a:r>
              <a:rPr lang="pl-PL" dirty="0" smtClean="0"/>
              <a:t>)[x-</a:t>
            </a:r>
            <a:r>
              <a:rPr lang="pl-PL" dirty="0" err="1" smtClean="0"/>
              <a:t>w</a:t>
            </a:r>
            <a:r>
              <a:rPr lang="pl-PL" baseline="-25000" dirty="0" err="1" smtClean="0"/>
              <a:t>i</a:t>
            </a:r>
            <a:r>
              <a:rPr lang="pl-PL" dirty="0" smtClean="0"/>
              <a:t>(t)]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548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Interpretacja wyników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420888"/>
            <a:ext cx="8424862" cy="4321225"/>
          </a:xfrm>
        </p:spPr>
        <p:txBody>
          <a:bodyPr/>
          <a:lstStyle/>
          <a:p>
            <a:r>
              <a:rPr lang="pl-PL" dirty="0" smtClean="0"/>
              <a:t>Neurony na wyjściach zwracają odległości swoich wektorów od wektora wejściowego z danymi podanymi od użytkownika.</a:t>
            </a:r>
          </a:p>
          <a:p>
            <a:r>
              <a:rPr lang="pl-PL" dirty="0" smtClean="0"/>
              <a:t>Jako wynik zapytania szeregujemy neurony pod względem wartości ich wyjść.</a:t>
            </a:r>
          </a:p>
          <a:p>
            <a:r>
              <a:rPr lang="pl-PL" dirty="0" smtClean="0"/>
              <a:t>Nadal nie dostajemy danych o pojazdach.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067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Interpretacja wyników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 nauczeniu sieci dla każdego samochodu z bazy znajdujemy neuron zwycięski i przypisujemy mu dany samochód.</a:t>
            </a:r>
          </a:p>
          <a:p>
            <a:pPr marL="0" indent="0">
              <a:buNone/>
            </a:pPr>
            <a:r>
              <a:rPr lang="pl-PL" dirty="0" smtClean="0"/>
              <a:t>Wybieramy neurony w kolejności z listy wynikowej dopóki nie wypiszemy wystarczającej liczby samochodów.</a:t>
            </a:r>
          </a:p>
          <a:p>
            <a:pPr marL="0" indent="0">
              <a:buNone/>
            </a:pPr>
            <a:r>
              <a:rPr lang="pl-PL" dirty="0" smtClean="0"/>
              <a:t>Dla każdego wybranego neuronu wypisujemy wszystkie samochody mu przypisane.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330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 smtClean="0"/>
          </a:p>
          <a:p>
            <a:pPr algn="ctr"/>
            <a:endParaRPr lang="pl-PL" dirty="0"/>
          </a:p>
          <a:p>
            <a:pPr algn="ctr"/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Prezentacja </a:t>
            </a:r>
            <a:r>
              <a:rPr lang="pl-PL" dirty="0" smtClean="0"/>
              <a:t>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52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Możliwe zmiany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Ściąganie danych na bieżąco, najlepiej z bazy danych (</a:t>
            </a:r>
            <a:r>
              <a:rPr lang="pl-PL" dirty="0" err="1" smtClean="0"/>
              <a:t>parsowanie</a:t>
            </a:r>
            <a:r>
              <a:rPr lang="pl-PL" dirty="0" smtClean="0"/>
              <a:t> strony mało wydajne)</a:t>
            </a:r>
          </a:p>
          <a:p>
            <a:r>
              <a:rPr lang="pl-PL" dirty="0" smtClean="0"/>
              <a:t>Rozszerzenie listy parametrów (muszą dać się zapisać liczbowo i rzutować na przedział 0-1)</a:t>
            </a:r>
          </a:p>
          <a:p>
            <a:r>
              <a:rPr lang="pl-PL" dirty="0" smtClean="0"/>
              <a:t>Zmiana funkcji odległości, dodanie wag lub minimalizacja parametru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69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Dziękujemy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9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Opis problemu.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Sposób opisu samochodu.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</a:t>
            </a:r>
            <a:r>
              <a:rPr lang="pl-PL" dirty="0" smtClean="0"/>
              <a:t>ieć </a:t>
            </a:r>
            <a:r>
              <a:rPr lang="pl-PL" dirty="0" smtClean="0"/>
              <a:t>SOM.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Interpretacja wyników.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Prezentacja </a:t>
            </a:r>
            <a:r>
              <a:rPr lang="pl-PL" dirty="0" smtClean="0"/>
              <a:t>aplikacji.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Możliwe zmiany.</a:t>
            </a:r>
            <a:endParaRPr lang="pl-PL" dirty="0"/>
          </a:p>
          <a:p>
            <a:pPr>
              <a:buFontTx/>
              <a:buNone/>
            </a:pPr>
            <a:endParaRPr lang="pl-PL" dirty="0"/>
          </a:p>
          <a:p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problemu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772816"/>
            <a:ext cx="8424862" cy="486092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Użytkownik:</a:t>
            </a:r>
          </a:p>
          <a:p>
            <a:r>
              <a:rPr lang="pl-PL" dirty="0" smtClean="0"/>
              <a:t>chce kupić samochód jak najlepiej spełniający jego oczekiwania</a:t>
            </a:r>
          </a:p>
          <a:p>
            <a:r>
              <a:rPr lang="pl-PL" dirty="0" smtClean="0"/>
              <a:t>nie ma preferencji wobec marki/modelu</a:t>
            </a:r>
          </a:p>
          <a:p>
            <a:r>
              <a:rPr lang="pl-PL" dirty="0" smtClean="0"/>
              <a:t>wie jakich parametrów i wartości oczekuje</a:t>
            </a:r>
          </a:p>
          <a:p>
            <a:pPr marL="0" indent="0">
              <a:buNone/>
            </a:pPr>
            <a:r>
              <a:rPr lang="pl-PL" dirty="0" smtClean="0"/>
              <a:t>Przyjęte ograniczenie:</a:t>
            </a:r>
          </a:p>
          <a:p>
            <a:r>
              <a:rPr lang="pl-PL" dirty="0" smtClean="0"/>
              <a:t>wartości mniejsze i większe są w równym stopniu złe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13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Sposób opisu samochodu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Parametry opisujące samochód są wektorem liczb</a:t>
            </a:r>
          </a:p>
          <a:p>
            <a:r>
              <a:rPr lang="pl-PL" dirty="0" smtClean="0"/>
              <a:t>Liczby te są rzutowane na przedział 0-1</a:t>
            </a:r>
          </a:p>
          <a:p>
            <a:r>
              <a:rPr lang="pl-PL" dirty="0" smtClean="0"/>
              <a:t>Wartości logiczne oznaczone 0/1</a:t>
            </a:r>
          </a:p>
          <a:p>
            <a:r>
              <a:rPr lang="pl-PL" dirty="0" smtClean="0"/>
              <a:t>System przechowuje dodatkowe informacje o marce/modelu samochodu tylko w celu prezentacji wyników</a:t>
            </a:r>
          </a:p>
        </p:txBody>
      </p:sp>
    </p:spTree>
    <p:extLst>
      <p:ext uri="{BB962C8B-B14F-4D97-AF65-F5344CB8AC3E}">
        <p14:creationId xmlns:p14="http://schemas.microsoft.com/office/powerpoint/2010/main" val="121365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Sposób opisu samochodu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Wybrane parametry - baza danych samochodów w pliku </a:t>
            </a:r>
            <a:r>
              <a:rPr lang="pl-PL" dirty="0" smtClean="0"/>
              <a:t>tekstowym w </a:t>
            </a:r>
            <a:r>
              <a:rPr lang="pl-PL" dirty="0" smtClean="0"/>
              <a:t>postaci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Marka</a:t>
            </a:r>
            <a:r>
              <a:rPr lang="pl-PL" dirty="0" smtClean="0"/>
              <a:t>; Model; Cena; Rok produkcji; Przebieg; Skrzynia(czy automatyczna); Moc; </a:t>
            </a:r>
            <a:r>
              <a:rPr lang="pl-PL" dirty="0" err="1" smtClean="0"/>
              <a:t>Pojemnosc</a:t>
            </a:r>
            <a:r>
              <a:rPr lang="pl-PL" dirty="0" smtClean="0"/>
              <a:t> silnika; Paliwo(czy diesel); Drzwi(czy 4-drzwiowy); dodatki(ABS, klimatyzacja, centralny zamek itd.);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Źródło danych: </a:t>
            </a:r>
            <a:r>
              <a:rPr lang="pl-PL" dirty="0" err="1" smtClean="0"/>
              <a:t>OtoMoto</a:t>
            </a:r>
            <a:r>
              <a:rPr lang="pl-PL" dirty="0"/>
              <a:t> </a:t>
            </a:r>
            <a:r>
              <a:rPr lang="pl-PL" dirty="0" smtClean="0"/>
              <a:t>czerwiec </a:t>
            </a:r>
            <a:r>
              <a:rPr lang="pl-PL" dirty="0"/>
              <a:t>2012 </a:t>
            </a:r>
            <a:r>
              <a:rPr lang="pl-PL" dirty="0" smtClean="0"/>
              <a:t>roku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44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Sieć SOM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772816"/>
            <a:ext cx="8424862" cy="486092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SOM - </a:t>
            </a:r>
            <a:r>
              <a:rPr lang="pl-PL" dirty="0" err="1" smtClean="0"/>
              <a:t>Self-Organizing</a:t>
            </a:r>
            <a:r>
              <a:rPr lang="pl-PL" dirty="0" smtClean="0"/>
              <a:t> Map, sieć </a:t>
            </a:r>
            <a:r>
              <a:rPr lang="pl-PL" dirty="0" err="1" smtClean="0"/>
              <a:t>Kohonena</a:t>
            </a:r>
            <a:r>
              <a:rPr lang="pl-PL" dirty="0" smtClean="0"/>
              <a:t>:</a:t>
            </a:r>
          </a:p>
          <a:p>
            <a:r>
              <a:rPr lang="pl-PL" dirty="0" smtClean="0"/>
              <a:t>Samoorganizująca (z uczeniem konkurencyjnym) – posiada jedynie wzorce wejściowe (parametry samochodów), nie posiada wzorców wyjściowych </a:t>
            </a:r>
          </a:p>
          <a:p>
            <a:r>
              <a:rPr lang="pl-PL" dirty="0" smtClean="0"/>
              <a:t>Dowolny rozmiar i ułożenie neuronów     (w tym przypadku </a:t>
            </a:r>
            <a:r>
              <a:rPr lang="pl-PL" dirty="0" err="1" smtClean="0"/>
              <a:t>NxN</a:t>
            </a:r>
            <a:r>
              <a:rPr lang="pl-PL" dirty="0" smtClean="0"/>
              <a:t>)</a:t>
            </a:r>
          </a:p>
          <a:p>
            <a:r>
              <a:rPr lang="pl-PL" dirty="0" smtClean="0"/>
              <a:t>Neurony można opisać za pomocą wektorów wag dla wszystkich wejść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31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sieci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772816"/>
            <a:ext cx="8424862" cy="508518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Parametry:</a:t>
            </a:r>
          </a:p>
          <a:p>
            <a:r>
              <a:rPr lang="pl-PL" dirty="0" smtClean="0"/>
              <a:t>u – parametr uczenia sieci (0-1)</a:t>
            </a:r>
          </a:p>
          <a:p>
            <a:r>
              <a:rPr lang="pl-PL" dirty="0" smtClean="0"/>
              <a:t>l – maksymalna promień uczenia</a:t>
            </a:r>
          </a:p>
          <a:p>
            <a:pPr marL="0" indent="0">
              <a:buNone/>
            </a:pPr>
            <a:r>
              <a:rPr lang="pl-PL" dirty="0" smtClean="0"/>
              <a:t>Funkcje:</a:t>
            </a:r>
          </a:p>
          <a:p>
            <a:r>
              <a:rPr lang="pl-PL" dirty="0" smtClean="0"/>
              <a:t>d(v1,v2) – funkcja odległości między wektorami lub neuronami (Euklidesowa)</a:t>
            </a:r>
          </a:p>
          <a:p>
            <a:r>
              <a:rPr lang="pl-PL" dirty="0" smtClean="0"/>
              <a:t>G(n1,n2) – funkcja sąsiedztwa między neuronami (Gaussa lub prostokątna)</a:t>
            </a:r>
          </a:p>
          <a:p>
            <a:pPr marL="0" indent="0">
              <a:buNone/>
            </a:pPr>
            <a:r>
              <a:rPr lang="pl-PL" dirty="0" smtClean="0"/>
              <a:t>Początkowe wagi znormalizowane (losowe)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54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sieci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91" y="1412776"/>
            <a:ext cx="4945674" cy="4216504"/>
          </a:xfrm>
        </p:spPr>
      </p:pic>
      <p:sp>
        <p:nvSpPr>
          <p:cNvPr id="5" name="TextBox 4"/>
          <p:cNvSpPr txBox="1"/>
          <p:nvPr/>
        </p:nvSpPr>
        <p:spPr>
          <a:xfrm>
            <a:off x="539552" y="563838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 smtClean="0">
                <a:latin typeface="+mn-lt"/>
              </a:rPr>
              <a:t>y</a:t>
            </a:r>
            <a:r>
              <a:rPr lang="pl-PL" sz="3200" baseline="-25000" dirty="0" err="1" smtClean="0">
                <a:latin typeface="+mn-lt"/>
              </a:rPr>
              <a:t>i</a:t>
            </a:r>
            <a:r>
              <a:rPr lang="pl-PL" sz="3200" dirty="0" smtClean="0">
                <a:latin typeface="+mn-lt"/>
              </a:rPr>
              <a:t> = d(</a:t>
            </a:r>
            <a:r>
              <a:rPr lang="pl-PL" sz="3200" dirty="0" err="1" smtClean="0">
                <a:latin typeface="+mn-lt"/>
              </a:rPr>
              <a:t>w</a:t>
            </a:r>
            <a:r>
              <a:rPr lang="pl-PL" sz="3200" baseline="-25000" dirty="0" err="1" smtClean="0">
                <a:latin typeface="+mn-lt"/>
              </a:rPr>
              <a:t>i</a:t>
            </a:r>
            <a:r>
              <a:rPr lang="pl-PL" sz="3200" dirty="0" err="1" smtClean="0">
                <a:latin typeface="+mn-lt"/>
              </a:rPr>
              <a:t>,x</a:t>
            </a:r>
            <a:r>
              <a:rPr lang="pl-PL" sz="3200" dirty="0" smtClean="0">
                <a:latin typeface="+mn-lt"/>
              </a:rPr>
              <a:t>)</a:t>
            </a:r>
          </a:p>
          <a:p>
            <a:r>
              <a:rPr lang="pl-PL" sz="3200" dirty="0" err="1"/>
              <a:t>w</a:t>
            </a:r>
            <a:r>
              <a:rPr lang="pl-PL" sz="3200" baseline="-25000" dirty="0" err="1"/>
              <a:t>i</a:t>
            </a:r>
            <a:r>
              <a:rPr lang="pl-PL" sz="3200" dirty="0" smtClean="0">
                <a:latin typeface="+mn-lt"/>
              </a:rPr>
              <a:t> – wektor wag i-tego neuronu</a:t>
            </a:r>
            <a:endParaRPr lang="pl-PL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48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 uczenia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996952"/>
            <a:ext cx="8532812" cy="3745161"/>
          </a:xfrm>
        </p:spPr>
        <p:txBody>
          <a:bodyPr/>
          <a:lstStyle/>
          <a:p>
            <a:r>
              <a:rPr lang="pl-PL" dirty="0" smtClean="0"/>
              <a:t>Wiele iteracji</a:t>
            </a:r>
          </a:p>
          <a:p>
            <a:r>
              <a:rPr lang="pl-PL" dirty="0" smtClean="0"/>
              <a:t>Parametry u i l zmniejszają się</a:t>
            </a:r>
          </a:p>
          <a:p>
            <a:r>
              <a:rPr lang="pl-PL" dirty="0" smtClean="0"/>
              <a:t>W każdej iteracji zbiór wejściowy mieszany</a:t>
            </a:r>
          </a:p>
          <a:p>
            <a:r>
              <a:rPr lang="pl-PL" dirty="0" smtClean="0"/>
              <a:t>Wektor wejściowy </a:t>
            </a:r>
            <a:r>
              <a:rPr lang="pl-PL" dirty="0" smtClean="0"/>
              <a:t>(x) normalizowany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392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165</TotalTime>
  <Words>456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1_Projekt domyślny</vt:lpstr>
      <vt:lpstr>Wybór samochodu przy użyciu sieci SOM</vt:lpstr>
      <vt:lpstr>Agenda</vt:lpstr>
      <vt:lpstr>Opis problemu</vt:lpstr>
      <vt:lpstr>Sposób opisu samochodu</vt:lpstr>
      <vt:lpstr>Sposób opisu samochodu</vt:lpstr>
      <vt:lpstr>Sieć SOM</vt:lpstr>
      <vt:lpstr>Parametry sieci</vt:lpstr>
      <vt:lpstr>Architektura sieci</vt:lpstr>
      <vt:lpstr>Proces uczenia</vt:lpstr>
      <vt:lpstr>Proces uczenia</vt:lpstr>
      <vt:lpstr>Interpretacja wyników</vt:lpstr>
      <vt:lpstr>Interpretacja wyników</vt:lpstr>
      <vt:lpstr>PowerPoint Presentation</vt:lpstr>
      <vt:lpstr>Możliwe zmiany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lastverb</dc:creator>
  <cp:lastModifiedBy>lastverb</cp:lastModifiedBy>
  <cp:revision>42</cp:revision>
  <dcterms:created xsi:type="dcterms:W3CDTF">2013-06-12T13:36:52Z</dcterms:created>
  <dcterms:modified xsi:type="dcterms:W3CDTF">2013-06-12T17:03:08Z</dcterms:modified>
</cp:coreProperties>
</file>