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257" r:id="rId6"/>
    <p:sldId id="262" r:id="rId7"/>
    <p:sldId id="263" r:id="rId8"/>
    <p:sldId id="264" r:id="rId9"/>
    <p:sldId id="269" r:id="rId10"/>
    <p:sldId id="265" r:id="rId11"/>
    <p:sldId id="261" r:id="rId12"/>
    <p:sldId id="270" r:id="rId13"/>
    <p:sldId id="271" r:id="rId14"/>
    <p:sldId id="272" r:id="rId15"/>
    <p:sldId id="258" r:id="rId16"/>
    <p:sldId id="273" r:id="rId17"/>
    <p:sldId id="274" r:id="rId18"/>
    <p:sldId id="275" r:id="rId19"/>
    <p:sldId id="260" r:id="rId20"/>
    <p:sldId id="276" r:id="rId21"/>
    <p:sldId id="277" r:id="rId22"/>
    <p:sldId id="278" r:id="rId23"/>
    <p:sldId id="284" r:id="rId24"/>
    <p:sldId id="285" r:id="rId25"/>
    <p:sldId id="279" r:id="rId26"/>
    <p:sldId id="280" r:id="rId27"/>
    <p:sldId id="282" r:id="rId28"/>
    <p:sldId id="281" r:id="rId29"/>
    <p:sldId id="283"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30" autoAdjust="0"/>
    <p:restoredTop sz="92840" autoAdjust="0"/>
  </p:normalViewPr>
  <p:slideViewPr>
    <p:cSldViewPr snapToGrid="0">
      <p:cViewPr>
        <p:scale>
          <a:sx n="125" d="100"/>
          <a:sy n="125" d="100"/>
        </p:scale>
        <p:origin x="1338" y="-162"/>
      </p:cViewPr>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周育薇" userId="S::s1103802@mail.yzu.edu.tw::40a98e5c-e67d-4e5d-8feb-a6c7cb8e9947" providerId="AD" clId="Web-{5AD7D827-4D99-42C8-A612-F301F050DDCB}"/>
    <pc:docChg chg="modSld">
      <pc:chgData name="周育薇" userId="S::s1103802@mail.yzu.edu.tw::40a98e5c-e67d-4e5d-8feb-a6c7cb8e9947" providerId="AD" clId="Web-{5AD7D827-4D99-42C8-A612-F301F050DDCB}" dt="2024-02-23T07:27:34.400" v="36" actId="1076"/>
      <pc:docMkLst>
        <pc:docMk/>
      </pc:docMkLst>
      <pc:sldChg chg="modSp">
        <pc:chgData name="周育薇" userId="S::s1103802@mail.yzu.edu.tw::40a98e5c-e67d-4e5d-8feb-a6c7cb8e9947" providerId="AD" clId="Web-{5AD7D827-4D99-42C8-A612-F301F050DDCB}" dt="2024-02-23T07:25:45.632" v="19" actId="1076"/>
        <pc:sldMkLst>
          <pc:docMk/>
          <pc:sldMk cId="2663155494" sldId="263"/>
        </pc:sldMkLst>
        <pc:spChg chg="mod">
          <ac:chgData name="周育薇" userId="S::s1103802@mail.yzu.edu.tw::40a98e5c-e67d-4e5d-8feb-a6c7cb8e9947" providerId="AD" clId="Web-{5AD7D827-4D99-42C8-A612-F301F050DDCB}" dt="2024-02-23T07:25:45.632" v="19" actId="1076"/>
          <ac:spMkLst>
            <pc:docMk/>
            <pc:sldMk cId="2663155494" sldId="263"/>
            <ac:spMk id="2" creationId="{00000000-0000-0000-0000-000000000000}"/>
          </ac:spMkLst>
        </pc:spChg>
      </pc:sldChg>
      <pc:sldChg chg="modSp">
        <pc:chgData name="周育薇" userId="S::s1103802@mail.yzu.edu.tw::40a98e5c-e67d-4e5d-8feb-a6c7cb8e9947" providerId="AD" clId="Web-{5AD7D827-4D99-42C8-A612-F301F050DDCB}" dt="2024-02-23T07:26:03.789" v="23" actId="1076"/>
        <pc:sldMkLst>
          <pc:docMk/>
          <pc:sldMk cId="1008051560" sldId="264"/>
        </pc:sldMkLst>
        <pc:spChg chg="mod">
          <ac:chgData name="周育薇" userId="S::s1103802@mail.yzu.edu.tw::40a98e5c-e67d-4e5d-8feb-a6c7cb8e9947" providerId="AD" clId="Web-{5AD7D827-4D99-42C8-A612-F301F050DDCB}" dt="2024-02-23T07:26:03.789" v="23" actId="1076"/>
          <ac:spMkLst>
            <pc:docMk/>
            <pc:sldMk cId="1008051560" sldId="264"/>
            <ac:spMk id="2" creationId="{00000000-0000-0000-0000-000000000000}"/>
          </ac:spMkLst>
        </pc:spChg>
        <pc:spChg chg="mod">
          <ac:chgData name="周育薇" userId="S::s1103802@mail.yzu.edu.tw::40a98e5c-e67d-4e5d-8feb-a6c7cb8e9947" providerId="AD" clId="Web-{5AD7D827-4D99-42C8-A612-F301F050DDCB}" dt="2024-02-23T07:22:59.690" v="0" actId="20577"/>
          <ac:spMkLst>
            <pc:docMk/>
            <pc:sldMk cId="1008051560" sldId="264"/>
            <ac:spMk id="3" creationId="{00000000-0000-0000-0000-000000000000}"/>
          </ac:spMkLst>
        </pc:spChg>
      </pc:sldChg>
      <pc:sldChg chg="modSp">
        <pc:chgData name="周育薇" userId="S::s1103802@mail.yzu.edu.tw::40a98e5c-e67d-4e5d-8feb-a6c7cb8e9947" providerId="AD" clId="Web-{5AD7D827-4D99-42C8-A612-F301F050DDCB}" dt="2024-02-23T07:26:17.352" v="25" actId="1076"/>
        <pc:sldMkLst>
          <pc:docMk/>
          <pc:sldMk cId="1627182176" sldId="265"/>
        </pc:sldMkLst>
        <pc:spChg chg="mod">
          <ac:chgData name="周育薇" userId="S::s1103802@mail.yzu.edu.tw::40a98e5c-e67d-4e5d-8feb-a6c7cb8e9947" providerId="AD" clId="Web-{5AD7D827-4D99-42C8-A612-F301F050DDCB}" dt="2024-02-23T07:26:17.352" v="25" actId="1076"/>
          <ac:spMkLst>
            <pc:docMk/>
            <pc:sldMk cId="1627182176" sldId="265"/>
            <ac:spMk id="2" creationId="{00000000-0000-0000-0000-000000000000}"/>
          </ac:spMkLst>
        </pc:spChg>
        <pc:spChg chg="mod">
          <ac:chgData name="周育薇" userId="S::s1103802@mail.yzu.edu.tw::40a98e5c-e67d-4e5d-8feb-a6c7cb8e9947" providerId="AD" clId="Web-{5AD7D827-4D99-42C8-A612-F301F050DDCB}" dt="2024-02-23T07:23:28.457" v="4" actId="20577"/>
          <ac:spMkLst>
            <pc:docMk/>
            <pc:sldMk cId="1627182176" sldId="265"/>
            <ac:spMk id="3" creationId="{00000000-0000-0000-0000-000000000000}"/>
          </ac:spMkLst>
        </pc:spChg>
      </pc:sldChg>
      <pc:sldChg chg="modSp">
        <pc:chgData name="周育薇" userId="S::s1103802@mail.yzu.edu.tw::40a98e5c-e67d-4e5d-8feb-a6c7cb8e9947" providerId="AD" clId="Web-{5AD7D827-4D99-42C8-A612-F301F050DDCB}" dt="2024-02-23T07:23:34.238" v="5" actId="20577"/>
        <pc:sldMkLst>
          <pc:docMk/>
          <pc:sldMk cId="1744516511" sldId="266"/>
        </pc:sldMkLst>
        <pc:spChg chg="mod">
          <ac:chgData name="周育薇" userId="S::s1103802@mail.yzu.edu.tw::40a98e5c-e67d-4e5d-8feb-a6c7cb8e9947" providerId="AD" clId="Web-{5AD7D827-4D99-42C8-A612-F301F050DDCB}" dt="2024-02-23T07:23:34.238" v="5" actId="20577"/>
          <ac:spMkLst>
            <pc:docMk/>
            <pc:sldMk cId="1744516511" sldId="266"/>
            <ac:spMk id="3" creationId="{00000000-0000-0000-0000-000000000000}"/>
          </ac:spMkLst>
        </pc:spChg>
      </pc:sldChg>
      <pc:sldChg chg="modSp">
        <pc:chgData name="周育薇" userId="S::s1103802@mail.yzu.edu.tw::40a98e5c-e67d-4e5d-8feb-a6c7cb8e9947" providerId="AD" clId="Web-{5AD7D827-4D99-42C8-A612-F301F050DDCB}" dt="2024-02-23T07:23:07.347" v="1" actId="20577"/>
        <pc:sldMkLst>
          <pc:docMk/>
          <pc:sldMk cId="962220240" sldId="269"/>
        </pc:sldMkLst>
        <pc:spChg chg="mod">
          <ac:chgData name="周育薇" userId="S::s1103802@mail.yzu.edu.tw::40a98e5c-e67d-4e5d-8feb-a6c7cb8e9947" providerId="AD" clId="Web-{5AD7D827-4D99-42C8-A612-F301F050DDCB}" dt="2024-02-23T07:23:07.347" v="1" actId="20577"/>
          <ac:spMkLst>
            <pc:docMk/>
            <pc:sldMk cId="962220240" sldId="269"/>
            <ac:spMk id="3" creationId="{00000000-0000-0000-0000-000000000000}"/>
          </ac:spMkLst>
        </pc:spChg>
      </pc:sldChg>
      <pc:sldChg chg="modSp">
        <pc:chgData name="周育薇" userId="S::s1103802@mail.yzu.edu.tw::40a98e5c-e67d-4e5d-8feb-a6c7cb8e9947" providerId="AD" clId="Web-{5AD7D827-4D99-42C8-A612-F301F050DDCB}" dt="2024-02-23T07:26:37.071" v="27" actId="1076"/>
        <pc:sldMkLst>
          <pc:docMk/>
          <pc:sldMk cId="1974531698" sldId="270"/>
        </pc:sldMkLst>
        <pc:spChg chg="mod">
          <ac:chgData name="周育薇" userId="S::s1103802@mail.yzu.edu.tw::40a98e5c-e67d-4e5d-8feb-a6c7cb8e9947" providerId="AD" clId="Web-{5AD7D827-4D99-42C8-A612-F301F050DDCB}" dt="2024-02-23T07:26:37.071" v="27" actId="1076"/>
          <ac:spMkLst>
            <pc:docMk/>
            <pc:sldMk cId="1974531698" sldId="270"/>
            <ac:spMk id="3" creationId="{00000000-0000-0000-0000-000000000000}"/>
          </ac:spMkLst>
        </pc:spChg>
      </pc:sldChg>
      <pc:sldChg chg="modSp">
        <pc:chgData name="周育薇" userId="S::s1103802@mail.yzu.edu.tw::40a98e5c-e67d-4e5d-8feb-a6c7cb8e9947" providerId="AD" clId="Web-{5AD7D827-4D99-42C8-A612-F301F050DDCB}" dt="2024-02-23T07:26:29.086" v="26" actId="1076"/>
        <pc:sldMkLst>
          <pc:docMk/>
          <pc:sldMk cId="1145199185" sldId="271"/>
        </pc:sldMkLst>
        <pc:spChg chg="mod">
          <ac:chgData name="周育薇" userId="S::s1103802@mail.yzu.edu.tw::40a98e5c-e67d-4e5d-8feb-a6c7cb8e9947" providerId="AD" clId="Web-{5AD7D827-4D99-42C8-A612-F301F050DDCB}" dt="2024-02-23T07:26:29.086" v="26" actId="1076"/>
          <ac:spMkLst>
            <pc:docMk/>
            <pc:sldMk cId="1145199185" sldId="271"/>
            <ac:spMk id="3" creationId="{00000000-0000-0000-0000-000000000000}"/>
          </ac:spMkLst>
        </pc:spChg>
      </pc:sldChg>
      <pc:sldChg chg="modSp">
        <pc:chgData name="周育薇" userId="S::s1103802@mail.yzu.edu.tw::40a98e5c-e67d-4e5d-8feb-a6c7cb8e9947" providerId="AD" clId="Web-{5AD7D827-4D99-42C8-A612-F301F050DDCB}" dt="2024-02-23T07:26:52.915" v="30" actId="1076"/>
        <pc:sldMkLst>
          <pc:docMk/>
          <pc:sldMk cId="3822188623" sldId="272"/>
        </pc:sldMkLst>
        <pc:spChg chg="mod">
          <ac:chgData name="周育薇" userId="S::s1103802@mail.yzu.edu.tw::40a98e5c-e67d-4e5d-8feb-a6c7cb8e9947" providerId="AD" clId="Web-{5AD7D827-4D99-42C8-A612-F301F050DDCB}" dt="2024-02-23T07:26:44.274" v="28" actId="1076"/>
          <ac:spMkLst>
            <pc:docMk/>
            <pc:sldMk cId="3822188623" sldId="272"/>
            <ac:spMk id="3" creationId="{00000000-0000-0000-0000-000000000000}"/>
          </ac:spMkLst>
        </pc:spChg>
        <pc:picChg chg="mod">
          <ac:chgData name="周育薇" userId="S::s1103802@mail.yzu.edu.tw::40a98e5c-e67d-4e5d-8feb-a6c7cb8e9947" providerId="AD" clId="Web-{5AD7D827-4D99-42C8-A612-F301F050DDCB}" dt="2024-02-23T07:26:52.915" v="30" actId="1076"/>
          <ac:picMkLst>
            <pc:docMk/>
            <pc:sldMk cId="3822188623" sldId="272"/>
            <ac:picMk id="4" creationId="{00000000-0000-0000-0000-000000000000}"/>
          </ac:picMkLst>
        </pc:picChg>
      </pc:sldChg>
      <pc:sldChg chg="modSp">
        <pc:chgData name="周育薇" userId="S::s1103802@mail.yzu.edu.tw::40a98e5c-e67d-4e5d-8feb-a6c7cb8e9947" providerId="AD" clId="Web-{5AD7D827-4D99-42C8-A612-F301F050DDCB}" dt="2024-02-23T07:27:26.041" v="34" actId="1076"/>
        <pc:sldMkLst>
          <pc:docMk/>
          <pc:sldMk cId="3717858827" sldId="273"/>
        </pc:sldMkLst>
        <pc:spChg chg="mod">
          <ac:chgData name="周育薇" userId="S::s1103802@mail.yzu.edu.tw::40a98e5c-e67d-4e5d-8feb-a6c7cb8e9947" providerId="AD" clId="Web-{5AD7D827-4D99-42C8-A612-F301F050DDCB}" dt="2024-02-23T07:27:07.181" v="31" actId="1076"/>
          <ac:spMkLst>
            <pc:docMk/>
            <pc:sldMk cId="3717858827" sldId="273"/>
            <ac:spMk id="2" creationId="{00000000-0000-0000-0000-000000000000}"/>
          </ac:spMkLst>
        </pc:spChg>
        <pc:spChg chg="mod">
          <ac:chgData name="周育薇" userId="S::s1103802@mail.yzu.edu.tw::40a98e5c-e67d-4e5d-8feb-a6c7cb8e9947" providerId="AD" clId="Web-{5AD7D827-4D99-42C8-A612-F301F050DDCB}" dt="2024-02-23T07:27:26.041" v="34" actId="1076"/>
          <ac:spMkLst>
            <pc:docMk/>
            <pc:sldMk cId="3717858827" sldId="273"/>
            <ac:spMk id="3" creationId="{00000000-0000-0000-0000-000000000000}"/>
          </ac:spMkLst>
        </pc:spChg>
      </pc:sldChg>
      <pc:sldChg chg="modSp">
        <pc:chgData name="周育薇" userId="S::s1103802@mail.yzu.edu.tw::40a98e5c-e67d-4e5d-8feb-a6c7cb8e9947" providerId="AD" clId="Web-{5AD7D827-4D99-42C8-A612-F301F050DDCB}" dt="2024-02-23T07:27:29.166" v="35" actId="1076"/>
        <pc:sldMkLst>
          <pc:docMk/>
          <pc:sldMk cId="1986629575" sldId="274"/>
        </pc:sldMkLst>
        <pc:spChg chg="mod">
          <ac:chgData name="周育薇" userId="S::s1103802@mail.yzu.edu.tw::40a98e5c-e67d-4e5d-8feb-a6c7cb8e9947" providerId="AD" clId="Web-{5AD7D827-4D99-42C8-A612-F301F050DDCB}" dt="2024-02-23T07:27:12.619" v="32" actId="1076"/>
          <ac:spMkLst>
            <pc:docMk/>
            <pc:sldMk cId="1986629575" sldId="274"/>
            <ac:spMk id="2" creationId="{00000000-0000-0000-0000-000000000000}"/>
          </ac:spMkLst>
        </pc:spChg>
        <pc:spChg chg="mod">
          <ac:chgData name="周育薇" userId="S::s1103802@mail.yzu.edu.tw::40a98e5c-e67d-4e5d-8feb-a6c7cb8e9947" providerId="AD" clId="Web-{5AD7D827-4D99-42C8-A612-F301F050DDCB}" dt="2024-02-23T07:27:29.166" v="35" actId="1076"/>
          <ac:spMkLst>
            <pc:docMk/>
            <pc:sldMk cId="1986629575" sldId="274"/>
            <ac:spMk id="3" creationId="{00000000-0000-0000-0000-000000000000}"/>
          </ac:spMkLst>
        </pc:spChg>
      </pc:sldChg>
      <pc:sldChg chg="modSp">
        <pc:chgData name="周育薇" userId="S::s1103802@mail.yzu.edu.tw::40a98e5c-e67d-4e5d-8feb-a6c7cb8e9947" providerId="AD" clId="Web-{5AD7D827-4D99-42C8-A612-F301F050DDCB}" dt="2024-02-23T07:27:34.400" v="36" actId="1076"/>
        <pc:sldMkLst>
          <pc:docMk/>
          <pc:sldMk cId="1243796110" sldId="275"/>
        </pc:sldMkLst>
        <pc:spChg chg="mod">
          <ac:chgData name="周育薇" userId="S::s1103802@mail.yzu.edu.tw::40a98e5c-e67d-4e5d-8feb-a6c7cb8e9947" providerId="AD" clId="Web-{5AD7D827-4D99-42C8-A612-F301F050DDCB}" dt="2024-02-23T07:27:17.134" v="33" actId="1076"/>
          <ac:spMkLst>
            <pc:docMk/>
            <pc:sldMk cId="1243796110" sldId="275"/>
            <ac:spMk id="2" creationId="{00000000-0000-0000-0000-000000000000}"/>
          </ac:spMkLst>
        </pc:spChg>
        <pc:spChg chg="mod">
          <ac:chgData name="周育薇" userId="S::s1103802@mail.yzu.edu.tw::40a98e5c-e67d-4e5d-8feb-a6c7cb8e9947" providerId="AD" clId="Web-{5AD7D827-4D99-42C8-A612-F301F050DDCB}" dt="2024-02-23T07:27:34.400" v="36" actId="1076"/>
          <ac:spMkLst>
            <pc:docMk/>
            <pc:sldMk cId="1243796110" sldId="275"/>
            <ac:spMk id="3" creationId="{00000000-0000-0000-0000-000000000000}"/>
          </ac:spMkLst>
        </pc:spChg>
      </pc:sldChg>
      <pc:sldChg chg="modSp">
        <pc:chgData name="周育薇" userId="S::s1103802@mail.yzu.edu.tw::40a98e5c-e67d-4e5d-8feb-a6c7cb8e9947" providerId="AD" clId="Web-{5AD7D827-4D99-42C8-A612-F301F050DDCB}" dt="2024-02-23T07:24:50.959" v="15" actId="20577"/>
        <pc:sldMkLst>
          <pc:docMk/>
          <pc:sldMk cId="113249046" sldId="276"/>
        </pc:sldMkLst>
        <pc:spChg chg="mod">
          <ac:chgData name="周育薇" userId="S::s1103802@mail.yzu.edu.tw::40a98e5c-e67d-4e5d-8feb-a6c7cb8e9947" providerId="AD" clId="Web-{5AD7D827-4D99-42C8-A612-F301F050DDCB}" dt="2024-02-23T07:24:50.959" v="15" actId="20577"/>
          <ac:spMkLst>
            <pc:docMk/>
            <pc:sldMk cId="113249046" sldId="276"/>
            <ac:spMk id="3" creationId="{00000000-0000-0000-0000-000000000000}"/>
          </ac:spMkLst>
        </pc:spChg>
      </pc:sldChg>
      <pc:sldChg chg="modSp">
        <pc:chgData name="周育薇" userId="S::s1103802@mail.yzu.edu.tw::40a98e5c-e67d-4e5d-8feb-a6c7cb8e9947" providerId="AD" clId="Web-{5AD7D827-4D99-42C8-A612-F301F050DDCB}" dt="2024-02-23T07:25:21.053" v="18" actId="20577"/>
        <pc:sldMkLst>
          <pc:docMk/>
          <pc:sldMk cId="3980288665" sldId="277"/>
        </pc:sldMkLst>
        <pc:spChg chg="mod">
          <ac:chgData name="周育薇" userId="S::s1103802@mail.yzu.edu.tw::40a98e5c-e67d-4e5d-8feb-a6c7cb8e9947" providerId="AD" clId="Web-{5AD7D827-4D99-42C8-A612-F301F050DDCB}" dt="2024-02-23T07:25:21.053" v="18" actId="20577"/>
          <ac:spMkLst>
            <pc:docMk/>
            <pc:sldMk cId="3980288665" sldId="277"/>
            <ac:spMk id="3" creationId="{00000000-0000-0000-0000-000000000000}"/>
          </ac:spMkLst>
        </pc:spChg>
      </pc:sldChg>
      <pc:sldChg chg="modSp">
        <pc:chgData name="周育薇" userId="S::s1103802@mail.yzu.edu.tw::40a98e5c-e67d-4e5d-8feb-a6c7cb8e9947" providerId="AD" clId="Web-{5AD7D827-4D99-42C8-A612-F301F050DDCB}" dt="2024-02-23T07:25:10.319" v="17" actId="20577"/>
        <pc:sldMkLst>
          <pc:docMk/>
          <pc:sldMk cId="3743033397" sldId="278"/>
        </pc:sldMkLst>
        <pc:spChg chg="mod">
          <ac:chgData name="周育薇" userId="S::s1103802@mail.yzu.edu.tw::40a98e5c-e67d-4e5d-8feb-a6c7cb8e9947" providerId="AD" clId="Web-{5AD7D827-4D99-42C8-A612-F301F050DDCB}" dt="2024-02-23T07:25:10.319" v="17" actId="20577"/>
          <ac:spMkLst>
            <pc:docMk/>
            <pc:sldMk cId="3743033397" sldId="278"/>
            <ac:spMk id="3" creationId="{00000000-0000-0000-0000-000000000000}"/>
          </ac:spMkLst>
        </pc:spChg>
      </pc:sldChg>
    </pc:docChg>
  </pc:docChgLst>
  <pc:docChgLst>
    <pc:chgData name="周育薇" userId="S::s1103802@mail.yzu.edu.tw::40a98e5c-e67d-4e5d-8feb-a6c7cb8e9947" providerId="AD" clId="Web-{1A00A49C-11B9-CBD7-07D0-76B23A04DD6F}"/>
    <pc:docChg chg="modSld">
      <pc:chgData name="周育薇" userId="S::s1103802@mail.yzu.edu.tw::40a98e5c-e67d-4e5d-8feb-a6c7cb8e9947" providerId="AD" clId="Web-{1A00A49C-11B9-CBD7-07D0-76B23A04DD6F}" dt="2024-02-23T06:49:47.014" v="138" actId="20577"/>
      <pc:docMkLst>
        <pc:docMk/>
      </pc:docMkLst>
      <pc:sldChg chg="modSp">
        <pc:chgData name="周育薇" userId="S::s1103802@mail.yzu.edu.tw::40a98e5c-e67d-4e5d-8feb-a6c7cb8e9947" providerId="AD" clId="Web-{1A00A49C-11B9-CBD7-07D0-76B23A04DD6F}" dt="2024-02-23T06:37:51.589" v="97" actId="20577"/>
        <pc:sldMkLst>
          <pc:docMk/>
          <pc:sldMk cId="2387640502" sldId="258"/>
        </pc:sldMkLst>
        <pc:spChg chg="mod">
          <ac:chgData name="周育薇" userId="S::s1103802@mail.yzu.edu.tw::40a98e5c-e67d-4e5d-8feb-a6c7cb8e9947" providerId="AD" clId="Web-{1A00A49C-11B9-CBD7-07D0-76B23A04DD6F}" dt="2024-02-23T06:37:51.589" v="97" actId="20577"/>
          <ac:spMkLst>
            <pc:docMk/>
            <pc:sldMk cId="2387640502" sldId="258"/>
            <ac:spMk id="3" creationId="{00000000-0000-0000-0000-000000000000}"/>
          </ac:spMkLst>
        </pc:spChg>
      </pc:sldChg>
      <pc:sldChg chg="modSp">
        <pc:chgData name="周育薇" userId="S::s1103802@mail.yzu.edu.tw::40a98e5c-e67d-4e5d-8feb-a6c7cb8e9947" providerId="AD" clId="Web-{1A00A49C-11B9-CBD7-07D0-76B23A04DD6F}" dt="2024-02-23T06:37:27.807" v="96" actId="1076"/>
        <pc:sldMkLst>
          <pc:docMk/>
          <pc:sldMk cId="1614826365" sldId="260"/>
        </pc:sldMkLst>
        <pc:spChg chg="mod">
          <ac:chgData name="周育薇" userId="S::s1103802@mail.yzu.edu.tw::40a98e5c-e67d-4e5d-8feb-a6c7cb8e9947" providerId="AD" clId="Web-{1A00A49C-11B9-CBD7-07D0-76B23A04DD6F}" dt="2024-02-23T06:37:27.807" v="96" actId="1076"/>
          <ac:spMkLst>
            <pc:docMk/>
            <pc:sldMk cId="1614826365" sldId="260"/>
            <ac:spMk id="3" creationId="{00000000-0000-0000-0000-000000000000}"/>
          </ac:spMkLst>
        </pc:spChg>
      </pc:sldChg>
      <pc:sldChg chg="modSp">
        <pc:chgData name="周育薇" userId="S::s1103802@mail.yzu.edu.tw::40a98e5c-e67d-4e5d-8feb-a6c7cb8e9947" providerId="AD" clId="Web-{1A00A49C-11B9-CBD7-07D0-76B23A04DD6F}" dt="2024-02-23T06:36:39.697" v="87" actId="1076"/>
        <pc:sldMkLst>
          <pc:docMk/>
          <pc:sldMk cId="1314042364" sldId="261"/>
        </pc:sldMkLst>
        <pc:spChg chg="mod">
          <ac:chgData name="周育薇" userId="S::s1103802@mail.yzu.edu.tw::40a98e5c-e67d-4e5d-8feb-a6c7cb8e9947" providerId="AD" clId="Web-{1A00A49C-11B9-CBD7-07D0-76B23A04DD6F}" dt="2024-02-23T06:36:39.697" v="87" actId="1076"/>
          <ac:spMkLst>
            <pc:docMk/>
            <pc:sldMk cId="1314042364" sldId="261"/>
            <ac:spMk id="3" creationId="{00000000-0000-0000-0000-000000000000}"/>
          </ac:spMkLst>
        </pc:spChg>
      </pc:sldChg>
      <pc:sldChg chg="modSp">
        <pc:chgData name="周育薇" userId="S::s1103802@mail.yzu.edu.tw::40a98e5c-e67d-4e5d-8feb-a6c7cb8e9947" providerId="AD" clId="Web-{1A00A49C-11B9-CBD7-07D0-76B23A04DD6F}" dt="2024-02-23T06:26:25.711" v="1" actId="1076"/>
        <pc:sldMkLst>
          <pc:docMk/>
          <pc:sldMk cId="1952071969" sldId="262"/>
        </pc:sldMkLst>
        <pc:spChg chg="mod">
          <ac:chgData name="周育薇" userId="S::s1103802@mail.yzu.edu.tw::40a98e5c-e67d-4e5d-8feb-a6c7cb8e9947" providerId="AD" clId="Web-{1A00A49C-11B9-CBD7-07D0-76B23A04DD6F}" dt="2024-02-23T06:26:25.711" v="1" actId="1076"/>
          <ac:spMkLst>
            <pc:docMk/>
            <pc:sldMk cId="1952071969" sldId="262"/>
            <ac:spMk id="3" creationId="{00000000-0000-0000-0000-000000000000}"/>
          </ac:spMkLst>
        </pc:spChg>
      </pc:sldChg>
      <pc:sldChg chg="modSp">
        <pc:chgData name="周育薇" userId="S::s1103802@mail.yzu.edu.tw::40a98e5c-e67d-4e5d-8feb-a6c7cb8e9947" providerId="AD" clId="Web-{1A00A49C-11B9-CBD7-07D0-76B23A04DD6F}" dt="2024-02-23T06:30:14.905" v="22" actId="20577"/>
        <pc:sldMkLst>
          <pc:docMk/>
          <pc:sldMk cId="2663155494" sldId="263"/>
        </pc:sldMkLst>
        <pc:spChg chg="mod">
          <ac:chgData name="周育薇" userId="S::s1103802@mail.yzu.edu.tw::40a98e5c-e67d-4e5d-8feb-a6c7cb8e9947" providerId="AD" clId="Web-{1A00A49C-11B9-CBD7-07D0-76B23A04DD6F}" dt="2024-02-23T06:27:27.338" v="5" actId="1076"/>
          <ac:spMkLst>
            <pc:docMk/>
            <pc:sldMk cId="2663155494" sldId="263"/>
            <ac:spMk id="2" creationId="{00000000-0000-0000-0000-000000000000}"/>
          </ac:spMkLst>
        </pc:spChg>
        <pc:spChg chg="mod">
          <ac:chgData name="周育薇" userId="S::s1103802@mail.yzu.edu.tw::40a98e5c-e67d-4e5d-8feb-a6c7cb8e9947" providerId="AD" clId="Web-{1A00A49C-11B9-CBD7-07D0-76B23A04DD6F}" dt="2024-02-23T06:30:14.905" v="22" actId="20577"/>
          <ac:spMkLst>
            <pc:docMk/>
            <pc:sldMk cId="2663155494" sldId="263"/>
            <ac:spMk id="3" creationId="{00000000-0000-0000-0000-000000000000}"/>
          </ac:spMkLst>
        </pc:spChg>
      </pc:sldChg>
      <pc:sldChg chg="modSp">
        <pc:chgData name="周育薇" userId="S::s1103802@mail.yzu.edu.tw::40a98e5c-e67d-4e5d-8feb-a6c7cb8e9947" providerId="AD" clId="Web-{1A00A49C-11B9-CBD7-07D0-76B23A04DD6F}" dt="2024-02-23T06:43:32.911" v="103" actId="1076"/>
        <pc:sldMkLst>
          <pc:docMk/>
          <pc:sldMk cId="1008051560" sldId="264"/>
        </pc:sldMkLst>
        <pc:spChg chg="mod">
          <ac:chgData name="周育薇" userId="S::s1103802@mail.yzu.edu.tw::40a98e5c-e67d-4e5d-8feb-a6c7cb8e9947" providerId="AD" clId="Web-{1A00A49C-11B9-CBD7-07D0-76B23A04DD6F}" dt="2024-02-23T06:43:32.911" v="103" actId="1076"/>
          <ac:spMkLst>
            <pc:docMk/>
            <pc:sldMk cId="1008051560" sldId="264"/>
            <ac:spMk id="3" creationId="{00000000-0000-0000-0000-000000000000}"/>
          </ac:spMkLst>
        </pc:spChg>
        <pc:picChg chg="mod ord">
          <ac:chgData name="周育薇" userId="S::s1103802@mail.yzu.edu.tw::40a98e5c-e67d-4e5d-8feb-a6c7cb8e9947" providerId="AD" clId="Web-{1A00A49C-11B9-CBD7-07D0-76B23A04DD6F}" dt="2024-02-23T06:33:08.832" v="42" actId="1076"/>
          <ac:picMkLst>
            <pc:docMk/>
            <pc:sldMk cId="1008051560" sldId="264"/>
            <ac:picMk id="4" creationId="{00000000-0000-0000-0000-000000000000}"/>
          </ac:picMkLst>
        </pc:picChg>
      </pc:sldChg>
      <pc:sldChg chg="modSp">
        <pc:chgData name="周育薇" userId="S::s1103802@mail.yzu.edu.tw::40a98e5c-e67d-4e5d-8feb-a6c7cb8e9947" providerId="AD" clId="Web-{1A00A49C-11B9-CBD7-07D0-76B23A04DD6F}" dt="2024-02-23T06:40:08.108" v="100" actId="1076"/>
        <pc:sldMkLst>
          <pc:docMk/>
          <pc:sldMk cId="1627182176" sldId="265"/>
        </pc:sldMkLst>
        <pc:spChg chg="mod">
          <ac:chgData name="周育薇" userId="S::s1103802@mail.yzu.edu.tw::40a98e5c-e67d-4e5d-8feb-a6c7cb8e9947" providerId="AD" clId="Web-{1A00A49C-11B9-CBD7-07D0-76B23A04DD6F}" dt="2024-02-23T06:35:10.772" v="57" actId="20577"/>
          <ac:spMkLst>
            <pc:docMk/>
            <pc:sldMk cId="1627182176" sldId="265"/>
            <ac:spMk id="3" creationId="{00000000-0000-0000-0000-000000000000}"/>
          </ac:spMkLst>
        </pc:spChg>
        <pc:picChg chg="mod">
          <ac:chgData name="周育薇" userId="S::s1103802@mail.yzu.edu.tw::40a98e5c-e67d-4e5d-8feb-a6c7cb8e9947" providerId="AD" clId="Web-{1A00A49C-11B9-CBD7-07D0-76B23A04DD6F}" dt="2024-02-23T06:40:08.108" v="100" actId="1076"/>
          <ac:picMkLst>
            <pc:docMk/>
            <pc:sldMk cId="1627182176" sldId="265"/>
            <ac:picMk id="4" creationId="{00000000-0000-0000-0000-000000000000}"/>
          </ac:picMkLst>
        </pc:picChg>
      </pc:sldChg>
      <pc:sldChg chg="modSp">
        <pc:chgData name="周育薇" userId="S::s1103802@mail.yzu.edu.tw::40a98e5c-e67d-4e5d-8feb-a6c7cb8e9947" providerId="AD" clId="Web-{1A00A49C-11B9-CBD7-07D0-76B23A04DD6F}" dt="2024-02-23T06:36:31.696" v="85" actId="20577"/>
        <pc:sldMkLst>
          <pc:docMk/>
          <pc:sldMk cId="1744516511" sldId="266"/>
        </pc:sldMkLst>
        <pc:spChg chg="mod">
          <ac:chgData name="周育薇" userId="S::s1103802@mail.yzu.edu.tw::40a98e5c-e67d-4e5d-8feb-a6c7cb8e9947" providerId="AD" clId="Web-{1A00A49C-11B9-CBD7-07D0-76B23A04DD6F}" dt="2024-02-23T06:36:31.696" v="85" actId="20577"/>
          <ac:spMkLst>
            <pc:docMk/>
            <pc:sldMk cId="1744516511" sldId="266"/>
            <ac:spMk id="3" creationId="{00000000-0000-0000-0000-000000000000}"/>
          </ac:spMkLst>
        </pc:spChg>
      </pc:sldChg>
      <pc:sldChg chg="modSp">
        <pc:chgData name="周育薇" userId="S::s1103802@mail.yzu.edu.tw::40a98e5c-e67d-4e5d-8feb-a6c7cb8e9947" providerId="AD" clId="Web-{1A00A49C-11B9-CBD7-07D0-76B23A04DD6F}" dt="2024-02-23T06:39:58.905" v="99" actId="1076"/>
        <pc:sldMkLst>
          <pc:docMk/>
          <pc:sldMk cId="962220240" sldId="269"/>
        </pc:sldMkLst>
        <pc:spChg chg="mod">
          <ac:chgData name="周育薇" userId="S::s1103802@mail.yzu.edu.tw::40a98e5c-e67d-4e5d-8feb-a6c7cb8e9947" providerId="AD" clId="Web-{1A00A49C-11B9-CBD7-07D0-76B23A04DD6F}" dt="2024-02-23T06:34:16.005" v="49" actId="1076"/>
          <ac:spMkLst>
            <pc:docMk/>
            <pc:sldMk cId="962220240" sldId="269"/>
            <ac:spMk id="3" creationId="{00000000-0000-0000-0000-000000000000}"/>
          </ac:spMkLst>
        </pc:spChg>
        <pc:picChg chg="mod">
          <ac:chgData name="周育薇" userId="S::s1103802@mail.yzu.edu.tw::40a98e5c-e67d-4e5d-8feb-a6c7cb8e9947" providerId="AD" clId="Web-{1A00A49C-11B9-CBD7-07D0-76B23A04DD6F}" dt="2024-02-23T06:39:58.905" v="99" actId="1076"/>
          <ac:picMkLst>
            <pc:docMk/>
            <pc:sldMk cId="962220240" sldId="269"/>
            <ac:picMk id="4" creationId="{00000000-0000-0000-0000-000000000000}"/>
          </ac:picMkLst>
        </pc:picChg>
      </pc:sldChg>
      <pc:sldChg chg="modSp">
        <pc:chgData name="周育薇" userId="S::s1103802@mail.yzu.edu.tw::40a98e5c-e67d-4e5d-8feb-a6c7cb8e9947" providerId="AD" clId="Web-{1A00A49C-11B9-CBD7-07D0-76B23A04DD6F}" dt="2024-02-23T06:36:57.822" v="91" actId="20577"/>
        <pc:sldMkLst>
          <pc:docMk/>
          <pc:sldMk cId="1974531698" sldId="270"/>
        </pc:sldMkLst>
        <pc:spChg chg="mod">
          <ac:chgData name="周育薇" userId="S::s1103802@mail.yzu.edu.tw::40a98e5c-e67d-4e5d-8feb-a6c7cb8e9947" providerId="AD" clId="Web-{1A00A49C-11B9-CBD7-07D0-76B23A04DD6F}" dt="2024-02-23T06:36:57.822" v="91" actId="20577"/>
          <ac:spMkLst>
            <pc:docMk/>
            <pc:sldMk cId="1974531698" sldId="270"/>
            <ac:spMk id="3" creationId="{00000000-0000-0000-0000-000000000000}"/>
          </ac:spMkLst>
        </pc:spChg>
      </pc:sldChg>
      <pc:sldChg chg="modSp">
        <pc:chgData name="周育薇" userId="S::s1103802@mail.yzu.edu.tw::40a98e5c-e67d-4e5d-8feb-a6c7cb8e9947" providerId="AD" clId="Web-{1A00A49C-11B9-CBD7-07D0-76B23A04DD6F}" dt="2024-02-23T06:48:04.449" v="116" actId="1076"/>
        <pc:sldMkLst>
          <pc:docMk/>
          <pc:sldMk cId="3717858827" sldId="273"/>
        </pc:sldMkLst>
        <pc:spChg chg="mod">
          <ac:chgData name="周育薇" userId="S::s1103802@mail.yzu.edu.tw::40a98e5c-e67d-4e5d-8feb-a6c7cb8e9947" providerId="AD" clId="Web-{1A00A49C-11B9-CBD7-07D0-76B23A04DD6F}" dt="2024-02-23T06:48:04.449" v="116" actId="1076"/>
          <ac:spMkLst>
            <pc:docMk/>
            <pc:sldMk cId="3717858827" sldId="273"/>
            <ac:spMk id="3" creationId="{00000000-0000-0000-0000-000000000000}"/>
          </ac:spMkLst>
        </pc:spChg>
        <pc:picChg chg="mod">
          <ac:chgData name="周育薇" userId="S::s1103802@mail.yzu.edu.tw::40a98e5c-e67d-4e5d-8feb-a6c7cb8e9947" providerId="AD" clId="Web-{1A00A49C-11B9-CBD7-07D0-76B23A04DD6F}" dt="2024-02-23T06:47:45.558" v="114" actId="1076"/>
          <ac:picMkLst>
            <pc:docMk/>
            <pc:sldMk cId="3717858827" sldId="273"/>
            <ac:picMk id="4" creationId="{00000000-0000-0000-0000-000000000000}"/>
          </ac:picMkLst>
        </pc:picChg>
      </pc:sldChg>
      <pc:sldChg chg="modSp">
        <pc:chgData name="周育薇" userId="S::s1103802@mail.yzu.edu.tw::40a98e5c-e67d-4e5d-8feb-a6c7cb8e9947" providerId="AD" clId="Web-{1A00A49C-11B9-CBD7-07D0-76B23A04DD6F}" dt="2024-02-23T06:49:47.014" v="138" actId="20577"/>
        <pc:sldMkLst>
          <pc:docMk/>
          <pc:sldMk cId="1986629575" sldId="274"/>
        </pc:sldMkLst>
        <pc:spChg chg="mod">
          <ac:chgData name="周育薇" userId="S::s1103802@mail.yzu.edu.tw::40a98e5c-e67d-4e5d-8feb-a6c7cb8e9947" providerId="AD" clId="Web-{1A00A49C-11B9-CBD7-07D0-76B23A04DD6F}" dt="2024-02-23T06:49:47.014" v="138" actId="20577"/>
          <ac:spMkLst>
            <pc:docMk/>
            <pc:sldMk cId="1986629575" sldId="274"/>
            <ac:spMk id="3" creationId="{00000000-0000-0000-0000-000000000000}"/>
          </ac:spMkLst>
        </pc:spChg>
      </pc:sldChg>
      <pc:sldChg chg="modSp">
        <pc:chgData name="周育薇" userId="S::s1103802@mail.yzu.edu.tw::40a98e5c-e67d-4e5d-8feb-a6c7cb8e9947" providerId="AD" clId="Web-{1A00A49C-11B9-CBD7-07D0-76B23A04DD6F}" dt="2024-02-23T06:49:13.482" v="131" actId="1076"/>
        <pc:sldMkLst>
          <pc:docMk/>
          <pc:sldMk cId="1243796110" sldId="275"/>
        </pc:sldMkLst>
        <pc:spChg chg="mod">
          <ac:chgData name="周育薇" userId="S::s1103802@mail.yzu.edu.tw::40a98e5c-e67d-4e5d-8feb-a6c7cb8e9947" providerId="AD" clId="Web-{1A00A49C-11B9-CBD7-07D0-76B23A04DD6F}" dt="2024-02-23T06:49:06.513" v="130" actId="20577"/>
          <ac:spMkLst>
            <pc:docMk/>
            <pc:sldMk cId="1243796110" sldId="275"/>
            <ac:spMk id="3" creationId="{00000000-0000-0000-0000-000000000000}"/>
          </ac:spMkLst>
        </pc:spChg>
        <pc:picChg chg="mod">
          <ac:chgData name="周育薇" userId="S::s1103802@mail.yzu.edu.tw::40a98e5c-e67d-4e5d-8feb-a6c7cb8e9947" providerId="AD" clId="Web-{1A00A49C-11B9-CBD7-07D0-76B23A04DD6F}" dt="2024-02-23T06:48:21.184" v="118" actId="1076"/>
          <ac:picMkLst>
            <pc:docMk/>
            <pc:sldMk cId="1243796110" sldId="275"/>
            <ac:picMk id="4" creationId="{00000000-0000-0000-0000-000000000000}"/>
          </ac:picMkLst>
        </pc:picChg>
        <pc:picChg chg="mod">
          <ac:chgData name="周育薇" userId="S::s1103802@mail.yzu.edu.tw::40a98e5c-e67d-4e5d-8feb-a6c7cb8e9947" providerId="AD" clId="Web-{1A00A49C-11B9-CBD7-07D0-76B23A04DD6F}" dt="2024-02-23T06:49:13.482" v="131" actId="1076"/>
          <ac:picMkLst>
            <pc:docMk/>
            <pc:sldMk cId="1243796110" sldId="275"/>
            <ac:picMk id="6" creationId="{00000000-0000-0000-0000-000000000000}"/>
          </ac:picMkLst>
        </pc:picChg>
      </pc:sldChg>
    </pc:docChg>
  </pc:docChgLst>
  <pc:docChgLst>
    <pc:chgData name="周育薇" userId="40a98e5c-e67d-4e5d-8feb-a6c7cb8e9947" providerId="ADAL" clId="{47607820-A187-4919-B016-B795A632CFF7}"/>
    <pc:docChg chg="undo redo custSel addSld delSld modSld sldOrd">
      <pc:chgData name="周育薇" userId="40a98e5c-e67d-4e5d-8feb-a6c7cb8e9947" providerId="ADAL" clId="{47607820-A187-4919-B016-B795A632CFF7}" dt="2024-02-29T13:47:19.626" v="916" actId="20577"/>
      <pc:docMkLst>
        <pc:docMk/>
      </pc:docMkLst>
      <pc:sldChg chg="addSp delSp modSp mod">
        <pc:chgData name="周育薇" userId="40a98e5c-e67d-4e5d-8feb-a6c7cb8e9947" providerId="ADAL" clId="{47607820-A187-4919-B016-B795A632CFF7}" dt="2024-02-27T09:09:25.888" v="13" actId="478"/>
        <pc:sldMkLst>
          <pc:docMk/>
          <pc:sldMk cId="3069987107" sldId="256"/>
        </pc:sldMkLst>
        <pc:spChg chg="mod">
          <ac:chgData name="周育薇" userId="40a98e5c-e67d-4e5d-8feb-a6c7cb8e9947" providerId="ADAL" clId="{47607820-A187-4919-B016-B795A632CFF7}" dt="2024-02-27T06:52:22.361" v="3" actId="27636"/>
          <ac:spMkLst>
            <pc:docMk/>
            <pc:sldMk cId="3069987107" sldId="256"/>
            <ac:spMk id="2" creationId="{00000000-0000-0000-0000-000000000000}"/>
          </ac:spMkLst>
        </pc:spChg>
        <pc:spChg chg="add del mod">
          <ac:chgData name="周育薇" userId="40a98e5c-e67d-4e5d-8feb-a6c7cb8e9947" providerId="ADAL" clId="{47607820-A187-4919-B016-B795A632CFF7}" dt="2024-02-27T09:09:25.888" v="13" actId="478"/>
          <ac:spMkLst>
            <pc:docMk/>
            <pc:sldMk cId="3069987107" sldId="256"/>
            <ac:spMk id="3" creationId="{91D7BFBB-FE18-4529-9D6C-A9154231C5FA}"/>
          </ac:spMkLst>
        </pc:spChg>
      </pc:sldChg>
      <pc:sldChg chg="delSp mod">
        <pc:chgData name="周育薇" userId="40a98e5c-e67d-4e5d-8feb-a6c7cb8e9947" providerId="ADAL" clId="{47607820-A187-4919-B016-B795A632CFF7}" dt="2024-02-28T22:08:13.513" v="709" actId="478"/>
        <pc:sldMkLst>
          <pc:docMk/>
          <pc:sldMk cId="2387640502" sldId="258"/>
        </pc:sldMkLst>
        <pc:spChg chg="del">
          <ac:chgData name="周育薇" userId="40a98e5c-e67d-4e5d-8feb-a6c7cb8e9947" providerId="ADAL" clId="{47607820-A187-4919-B016-B795A632CFF7}" dt="2024-02-28T22:08:13.513" v="709" actId="478"/>
          <ac:spMkLst>
            <pc:docMk/>
            <pc:sldMk cId="2387640502" sldId="258"/>
            <ac:spMk id="2" creationId="{00000000-0000-0000-0000-000000000000}"/>
          </ac:spMkLst>
        </pc:spChg>
      </pc:sldChg>
      <pc:sldChg chg="addSp delSp mod">
        <pc:chgData name="周育薇" userId="40a98e5c-e67d-4e5d-8feb-a6c7cb8e9947" providerId="ADAL" clId="{47607820-A187-4919-B016-B795A632CFF7}" dt="2024-02-27T09:22:21.141" v="99" actId="478"/>
        <pc:sldMkLst>
          <pc:docMk/>
          <pc:sldMk cId="1614826365" sldId="260"/>
        </pc:sldMkLst>
        <pc:spChg chg="add del">
          <ac:chgData name="周育薇" userId="40a98e5c-e67d-4e5d-8feb-a6c7cb8e9947" providerId="ADAL" clId="{47607820-A187-4919-B016-B795A632CFF7}" dt="2024-02-27T09:22:21.141" v="99" actId="478"/>
          <ac:spMkLst>
            <pc:docMk/>
            <pc:sldMk cId="1614826365" sldId="260"/>
            <ac:spMk id="2" creationId="{00000000-0000-0000-0000-000000000000}"/>
          </ac:spMkLst>
        </pc:spChg>
      </pc:sldChg>
      <pc:sldChg chg="delSp mod">
        <pc:chgData name="周育薇" userId="40a98e5c-e67d-4e5d-8feb-a6c7cb8e9947" providerId="ADAL" clId="{47607820-A187-4919-B016-B795A632CFF7}" dt="2024-02-27T09:36:08.589" v="206" actId="478"/>
        <pc:sldMkLst>
          <pc:docMk/>
          <pc:sldMk cId="1314042364" sldId="261"/>
        </pc:sldMkLst>
        <pc:spChg chg="del">
          <ac:chgData name="周育薇" userId="40a98e5c-e67d-4e5d-8feb-a6c7cb8e9947" providerId="ADAL" clId="{47607820-A187-4919-B016-B795A632CFF7}" dt="2024-02-27T09:36:08.589" v="206" actId="478"/>
          <ac:spMkLst>
            <pc:docMk/>
            <pc:sldMk cId="1314042364" sldId="261"/>
            <ac:spMk id="2" creationId="{00000000-0000-0000-0000-000000000000}"/>
          </ac:spMkLst>
        </pc:spChg>
      </pc:sldChg>
      <pc:sldChg chg="delSp mod">
        <pc:chgData name="周育薇" userId="40a98e5c-e67d-4e5d-8feb-a6c7cb8e9947" providerId="ADAL" clId="{47607820-A187-4919-B016-B795A632CFF7}" dt="2024-02-27T09:10:15.741" v="14" actId="478"/>
        <pc:sldMkLst>
          <pc:docMk/>
          <pc:sldMk cId="1952071969" sldId="262"/>
        </pc:sldMkLst>
        <pc:spChg chg="del">
          <ac:chgData name="周育薇" userId="40a98e5c-e67d-4e5d-8feb-a6c7cb8e9947" providerId="ADAL" clId="{47607820-A187-4919-B016-B795A632CFF7}" dt="2024-02-27T09:10:15.741" v="14" actId="478"/>
          <ac:spMkLst>
            <pc:docMk/>
            <pc:sldMk cId="1952071969" sldId="262"/>
            <ac:spMk id="2" creationId="{00000000-0000-0000-0000-000000000000}"/>
          </ac:spMkLst>
        </pc:spChg>
      </pc:sldChg>
      <pc:sldChg chg="modSp mod">
        <pc:chgData name="周育薇" userId="40a98e5c-e67d-4e5d-8feb-a6c7cb8e9947" providerId="ADAL" clId="{47607820-A187-4919-B016-B795A632CFF7}" dt="2024-02-29T13:28:23.669" v="830" actId="404"/>
        <pc:sldMkLst>
          <pc:docMk/>
          <pc:sldMk cId="2663155494" sldId="263"/>
        </pc:sldMkLst>
        <pc:spChg chg="mod">
          <ac:chgData name="周育薇" userId="40a98e5c-e67d-4e5d-8feb-a6c7cb8e9947" providerId="ADAL" clId="{47607820-A187-4919-B016-B795A632CFF7}" dt="2024-02-29T13:28:23.669" v="830" actId="404"/>
          <ac:spMkLst>
            <pc:docMk/>
            <pc:sldMk cId="2663155494" sldId="263"/>
            <ac:spMk id="2" creationId="{00000000-0000-0000-0000-000000000000}"/>
          </ac:spMkLst>
        </pc:spChg>
        <pc:spChg chg="mod">
          <ac:chgData name="周育薇" userId="40a98e5c-e67d-4e5d-8feb-a6c7cb8e9947" providerId="ADAL" clId="{47607820-A187-4919-B016-B795A632CFF7}" dt="2024-02-27T09:28:30.313" v="149" actId="948"/>
          <ac:spMkLst>
            <pc:docMk/>
            <pc:sldMk cId="2663155494" sldId="263"/>
            <ac:spMk id="3" creationId="{00000000-0000-0000-0000-000000000000}"/>
          </ac:spMkLst>
        </pc:spChg>
        <pc:picChg chg="mod">
          <ac:chgData name="周育薇" userId="40a98e5c-e67d-4e5d-8feb-a6c7cb8e9947" providerId="ADAL" clId="{47607820-A187-4919-B016-B795A632CFF7}" dt="2024-02-28T21:23:36.882" v="324" actId="1076"/>
          <ac:picMkLst>
            <pc:docMk/>
            <pc:sldMk cId="2663155494" sldId="263"/>
            <ac:picMk id="4" creationId="{00000000-0000-0000-0000-000000000000}"/>
          </ac:picMkLst>
        </pc:picChg>
      </pc:sldChg>
      <pc:sldChg chg="modSp mod">
        <pc:chgData name="周育薇" userId="40a98e5c-e67d-4e5d-8feb-a6c7cb8e9947" providerId="ADAL" clId="{47607820-A187-4919-B016-B795A632CFF7}" dt="2024-02-29T13:28:19.432" v="829" actId="404"/>
        <pc:sldMkLst>
          <pc:docMk/>
          <pc:sldMk cId="1008051560" sldId="264"/>
        </pc:sldMkLst>
        <pc:spChg chg="mod">
          <ac:chgData name="周育薇" userId="40a98e5c-e67d-4e5d-8feb-a6c7cb8e9947" providerId="ADAL" clId="{47607820-A187-4919-B016-B795A632CFF7}" dt="2024-02-29T13:28:19.432" v="829" actId="404"/>
          <ac:spMkLst>
            <pc:docMk/>
            <pc:sldMk cId="1008051560" sldId="264"/>
            <ac:spMk id="2" creationId="{00000000-0000-0000-0000-000000000000}"/>
          </ac:spMkLst>
        </pc:spChg>
        <pc:spChg chg="mod">
          <ac:chgData name="周育薇" userId="40a98e5c-e67d-4e5d-8feb-a6c7cb8e9947" providerId="ADAL" clId="{47607820-A187-4919-B016-B795A632CFF7}" dt="2024-02-27T09:30:09.248" v="152" actId="20577"/>
          <ac:spMkLst>
            <pc:docMk/>
            <pc:sldMk cId="1008051560" sldId="264"/>
            <ac:spMk id="3" creationId="{00000000-0000-0000-0000-000000000000}"/>
          </ac:spMkLst>
        </pc:spChg>
        <pc:picChg chg="mod">
          <ac:chgData name="周育薇" userId="40a98e5c-e67d-4e5d-8feb-a6c7cb8e9947" providerId="ADAL" clId="{47607820-A187-4919-B016-B795A632CFF7}" dt="2024-02-27T09:31:11.204" v="172" actId="1036"/>
          <ac:picMkLst>
            <pc:docMk/>
            <pc:sldMk cId="1008051560" sldId="264"/>
            <ac:picMk id="4" creationId="{00000000-0000-0000-0000-000000000000}"/>
          </ac:picMkLst>
        </pc:picChg>
      </pc:sldChg>
      <pc:sldChg chg="modSp mod">
        <pc:chgData name="周育薇" userId="40a98e5c-e67d-4e5d-8feb-a6c7cb8e9947" providerId="ADAL" clId="{47607820-A187-4919-B016-B795A632CFF7}" dt="2024-02-29T13:28:12.838" v="827" actId="404"/>
        <pc:sldMkLst>
          <pc:docMk/>
          <pc:sldMk cId="1627182176" sldId="265"/>
        </pc:sldMkLst>
        <pc:spChg chg="mod">
          <ac:chgData name="周育薇" userId="40a98e5c-e67d-4e5d-8feb-a6c7cb8e9947" providerId="ADAL" clId="{47607820-A187-4919-B016-B795A632CFF7}" dt="2024-02-29T13:28:12.838" v="827" actId="404"/>
          <ac:spMkLst>
            <pc:docMk/>
            <pc:sldMk cId="1627182176" sldId="265"/>
            <ac:spMk id="2" creationId="{00000000-0000-0000-0000-000000000000}"/>
          </ac:spMkLst>
        </pc:spChg>
        <pc:spChg chg="mod">
          <ac:chgData name="周育薇" userId="40a98e5c-e67d-4e5d-8feb-a6c7cb8e9947" providerId="ADAL" clId="{47607820-A187-4919-B016-B795A632CFF7}" dt="2024-02-29T10:55:58.067" v="785" actId="20577"/>
          <ac:spMkLst>
            <pc:docMk/>
            <pc:sldMk cId="1627182176" sldId="265"/>
            <ac:spMk id="3" creationId="{00000000-0000-0000-0000-000000000000}"/>
          </ac:spMkLst>
        </pc:spChg>
      </pc:sldChg>
      <pc:sldChg chg="modSp del mod modShow">
        <pc:chgData name="周育薇" userId="40a98e5c-e67d-4e5d-8feb-a6c7cb8e9947" providerId="ADAL" clId="{47607820-A187-4919-B016-B795A632CFF7}" dt="2024-02-29T13:46:55.385" v="913" actId="2696"/>
        <pc:sldMkLst>
          <pc:docMk/>
          <pc:sldMk cId="1744516511" sldId="266"/>
        </pc:sldMkLst>
        <pc:spChg chg="mod">
          <ac:chgData name="周育薇" userId="40a98e5c-e67d-4e5d-8feb-a6c7cb8e9947" providerId="ADAL" clId="{47607820-A187-4919-B016-B795A632CFF7}" dt="2024-02-29T13:28:09.257" v="826" actId="404"/>
          <ac:spMkLst>
            <pc:docMk/>
            <pc:sldMk cId="1744516511" sldId="266"/>
            <ac:spMk id="2" creationId="{00000000-0000-0000-0000-000000000000}"/>
          </ac:spMkLst>
        </pc:spChg>
        <pc:spChg chg="mod">
          <ac:chgData name="周育薇" userId="40a98e5c-e67d-4e5d-8feb-a6c7cb8e9947" providerId="ADAL" clId="{47607820-A187-4919-B016-B795A632CFF7}" dt="2024-02-27T09:35:34.155" v="204" actId="113"/>
          <ac:spMkLst>
            <pc:docMk/>
            <pc:sldMk cId="1744516511" sldId="266"/>
            <ac:spMk id="3" creationId="{00000000-0000-0000-0000-000000000000}"/>
          </ac:spMkLst>
        </pc:spChg>
      </pc:sldChg>
      <pc:sldChg chg="modSp mod">
        <pc:chgData name="周育薇" userId="40a98e5c-e67d-4e5d-8feb-a6c7cb8e9947" providerId="ADAL" clId="{47607820-A187-4919-B016-B795A632CFF7}" dt="2024-02-29T13:28:15.793" v="828" actId="404"/>
        <pc:sldMkLst>
          <pc:docMk/>
          <pc:sldMk cId="962220240" sldId="269"/>
        </pc:sldMkLst>
        <pc:spChg chg="mod">
          <ac:chgData name="周育薇" userId="40a98e5c-e67d-4e5d-8feb-a6c7cb8e9947" providerId="ADAL" clId="{47607820-A187-4919-B016-B795A632CFF7}" dt="2024-02-29T13:28:15.793" v="828" actId="404"/>
          <ac:spMkLst>
            <pc:docMk/>
            <pc:sldMk cId="962220240" sldId="269"/>
            <ac:spMk id="2" creationId="{00000000-0000-0000-0000-000000000000}"/>
          </ac:spMkLst>
        </pc:spChg>
        <pc:spChg chg="mod">
          <ac:chgData name="周育薇" userId="40a98e5c-e67d-4e5d-8feb-a6c7cb8e9947" providerId="ADAL" clId="{47607820-A187-4919-B016-B795A632CFF7}" dt="2024-02-28T21:24:49.440" v="331" actId="20577"/>
          <ac:spMkLst>
            <pc:docMk/>
            <pc:sldMk cId="962220240" sldId="269"/>
            <ac:spMk id="3" creationId="{00000000-0000-0000-0000-000000000000}"/>
          </ac:spMkLst>
        </pc:spChg>
        <pc:picChg chg="mod">
          <ac:chgData name="周育薇" userId="40a98e5c-e67d-4e5d-8feb-a6c7cb8e9947" providerId="ADAL" clId="{47607820-A187-4919-B016-B795A632CFF7}" dt="2024-02-27T09:32:23.163" v="177" actId="1076"/>
          <ac:picMkLst>
            <pc:docMk/>
            <pc:sldMk cId="962220240" sldId="269"/>
            <ac:picMk id="4" creationId="{00000000-0000-0000-0000-000000000000}"/>
          </ac:picMkLst>
        </pc:picChg>
      </pc:sldChg>
      <pc:sldChg chg="modSp mod">
        <pc:chgData name="周育薇" userId="40a98e5c-e67d-4e5d-8feb-a6c7cb8e9947" providerId="ADAL" clId="{47607820-A187-4919-B016-B795A632CFF7}" dt="2024-02-29T13:28:05.302" v="825" actId="404"/>
        <pc:sldMkLst>
          <pc:docMk/>
          <pc:sldMk cId="1974531698" sldId="270"/>
        </pc:sldMkLst>
        <pc:spChg chg="mod">
          <ac:chgData name="周育薇" userId="40a98e5c-e67d-4e5d-8feb-a6c7cb8e9947" providerId="ADAL" clId="{47607820-A187-4919-B016-B795A632CFF7}" dt="2024-02-29T13:28:05.302" v="825" actId="404"/>
          <ac:spMkLst>
            <pc:docMk/>
            <pc:sldMk cId="1974531698" sldId="270"/>
            <ac:spMk id="2" creationId="{00000000-0000-0000-0000-000000000000}"/>
          </ac:spMkLst>
        </pc:spChg>
        <pc:spChg chg="mod">
          <ac:chgData name="周育薇" userId="40a98e5c-e67d-4e5d-8feb-a6c7cb8e9947" providerId="ADAL" clId="{47607820-A187-4919-B016-B795A632CFF7}" dt="2024-02-29T13:04:03.790" v="788" actId="113"/>
          <ac:spMkLst>
            <pc:docMk/>
            <pc:sldMk cId="1974531698" sldId="270"/>
            <ac:spMk id="3" creationId="{00000000-0000-0000-0000-000000000000}"/>
          </ac:spMkLst>
        </pc:spChg>
        <pc:picChg chg="mod">
          <ac:chgData name="周育薇" userId="40a98e5c-e67d-4e5d-8feb-a6c7cb8e9947" providerId="ADAL" clId="{47607820-A187-4919-B016-B795A632CFF7}" dt="2024-02-28T22:08:44.562" v="714" actId="1076"/>
          <ac:picMkLst>
            <pc:docMk/>
            <pc:sldMk cId="1974531698" sldId="270"/>
            <ac:picMk id="5" creationId="{00000000-0000-0000-0000-000000000000}"/>
          </ac:picMkLst>
        </pc:picChg>
      </pc:sldChg>
      <pc:sldChg chg="modSp mod">
        <pc:chgData name="周育薇" userId="40a98e5c-e67d-4e5d-8feb-a6c7cb8e9947" providerId="ADAL" clId="{47607820-A187-4919-B016-B795A632CFF7}" dt="2024-02-29T13:47:19.626" v="916" actId="20577"/>
        <pc:sldMkLst>
          <pc:docMk/>
          <pc:sldMk cId="1145199185" sldId="271"/>
        </pc:sldMkLst>
        <pc:spChg chg="mod">
          <ac:chgData name="周育薇" userId="40a98e5c-e67d-4e5d-8feb-a6c7cb8e9947" providerId="ADAL" clId="{47607820-A187-4919-B016-B795A632CFF7}" dt="2024-02-29T13:28:02.717" v="824" actId="404"/>
          <ac:spMkLst>
            <pc:docMk/>
            <pc:sldMk cId="1145199185" sldId="271"/>
            <ac:spMk id="2" creationId="{00000000-0000-0000-0000-000000000000}"/>
          </ac:spMkLst>
        </pc:spChg>
        <pc:spChg chg="mod">
          <ac:chgData name="周育薇" userId="40a98e5c-e67d-4e5d-8feb-a6c7cb8e9947" providerId="ADAL" clId="{47607820-A187-4919-B016-B795A632CFF7}" dt="2024-02-29T13:47:19.626" v="916" actId="20577"/>
          <ac:spMkLst>
            <pc:docMk/>
            <pc:sldMk cId="1145199185" sldId="271"/>
            <ac:spMk id="3" creationId="{00000000-0000-0000-0000-000000000000}"/>
          </ac:spMkLst>
        </pc:spChg>
      </pc:sldChg>
      <pc:sldChg chg="modSp mod">
        <pc:chgData name="周育薇" userId="40a98e5c-e67d-4e5d-8feb-a6c7cb8e9947" providerId="ADAL" clId="{47607820-A187-4919-B016-B795A632CFF7}" dt="2024-02-29T13:27:57.303" v="823" actId="404"/>
        <pc:sldMkLst>
          <pc:docMk/>
          <pc:sldMk cId="3822188623" sldId="272"/>
        </pc:sldMkLst>
        <pc:spChg chg="mod">
          <ac:chgData name="周育薇" userId="40a98e5c-e67d-4e5d-8feb-a6c7cb8e9947" providerId="ADAL" clId="{47607820-A187-4919-B016-B795A632CFF7}" dt="2024-02-29T13:27:57.303" v="823" actId="404"/>
          <ac:spMkLst>
            <pc:docMk/>
            <pc:sldMk cId="3822188623" sldId="272"/>
            <ac:spMk id="2" creationId="{00000000-0000-0000-0000-000000000000}"/>
          </ac:spMkLst>
        </pc:spChg>
        <pc:spChg chg="mod">
          <ac:chgData name="周育薇" userId="40a98e5c-e67d-4e5d-8feb-a6c7cb8e9947" providerId="ADAL" clId="{47607820-A187-4919-B016-B795A632CFF7}" dt="2024-02-28T22:08:30.921" v="712" actId="113"/>
          <ac:spMkLst>
            <pc:docMk/>
            <pc:sldMk cId="3822188623" sldId="272"/>
            <ac:spMk id="3" creationId="{00000000-0000-0000-0000-000000000000}"/>
          </ac:spMkLst>
        </pc:spChg>
      </pc:sldChg>
      <pc:sldChg chg="modSp mod">
        <pc:chgData name="周育薇" userId="40a98e5c-e67d-4e5d-8feb-a6c7cb8e9947" providerId="ADAL" clId="{47607820-A187-4919-B016-B795A632CFF7}" dt="2024-02-29T13:27:53.997" v="822" actId="404"/>
        <pc:sldMkLst>
          <pc:docMk/>
          <pc:sldMk cId="3717858827" sldId="273"/>
        </pc:sldMkLst>
        <pc:spChg chg="mod">
          <ac:chgData name="周育薇" userId="40a98e5c-e67d-4e5d-8feb-a6c7cb8e9947" providerId="ADAL" clId="{47607820-A187-4919-B016-B795A632CFF7}" dt="2024-02-29T13:27:53.997" v="822" actId="404"/>
          <ac:spMkLst>
            <pc:docMk/>
            <pc:sldMk cId="3717858827" sldId="273"/>
            <ac:spMk id="2" creationId="{00000000-0000-0000-0000-000000000000}"/>
          </ac:spMkLst>
        </pc:spChg>
        <pc:spChg chg="mod">
          <ac:chgData name="周育薇" userId="40a98e5c-e67d-4e5d-8feb-a6c7cb8e9947" providerId="ADAL" clId="{47607820-A187-4919-B016-B795A632CFF7}" dt="2024-02-28T21:50:17.081" v="485" actId="1035"/>
          <ac:spMkLst>
            <pc:docMk/>
            <pc:sldMk cId="3717858827" sldId="273"/>
            <ac:spMk id="3" creationId="{00000000-0000-0000-0000-000000000000}"/>
          </ac:spMkLst>
        </pc:spChg>
        <pc:picChg chg="mod">
          <ac:chgData name="周育薇" userId="40a98e5c-e67d-4e5d-8feb-a6c7cb8e9947" providerId="ADAL" clId="{47607820-A187-4919-B016-B795A632CFF7}" dt="2024-02-28T21:42:09.976" v="413" actId="1076"/>
          <ac:picMkLst>
            <pc:docMk/>
            <pc:sldMk cId="3717858827" sldId="273"/>
            <ac:picMk id="4" creationId="{00000000-0000-0000-0000-000000000000}"/>
          </ac:picMkLst>
        </pc:picChg>
      </pc:sldChg>
      <pc:sldChg chg="modSp mod">
        <pc:chgData name="周育薇" userId="40a98e5c-e67d-4e5d-8feb-a6c7cb8e9947" providerId="ADAL" clId="{47607820-A187-4919-B016-B795A632CFF7}" dt="2024-02-29T13:27:47.242" v="821" actId="404"/>
        <pc:sldMkLst>
          <pc:docMk/>
          <pc:sldMk cId="1986629575" sldId="274"/>
        </pc:sldMkLst>
        <pc:spChg chg="mod">
          <ac:chgData name="周育薇" userId="40a98e5c-e67d-4e5d-8feb-a6c7cb8e9947" providerId="ADAL" clId="{47607820-A187-4919-B016-B795A632CFF7}" dt="2024-02-29T13:27:47.242" v="821" actId="404"/>
          <ac:spMkLst>
            <pc:docMk/>
            <pc:sldMk cId="1986629575" sldId="274"/>
            <ac:spMk id="2" creationId="{00000000-0000-0000-0000-000000000000}"/>
          </ac:spMkLst>
        </pc:spChg>
        <pc:spChg chg="mod">
          <ac:chgData name="周育薇" userId="40a98e5c-e67d-4e5d-8feb-a6c7cb8e9947" providerId="ADAL" clId="{47607820-A187-4919-B016-B795A632CFF7}" dt="2024-02-28T21:49:29.481" v="479" actId="114"/>
          <ac:spMkLst>
            <pc:docMk/>
            <pc:sldMk cId="1986629575" sldId="274"/>
            <ac:spMk id="3" creationId="{00000000-0000-0000-0000-000000000000}"/>
          </ac:spMkLst>
        </pc:spChg>
      </pc:sldChg>
      <pc:sldChg chg="delSp modSp mod">
        <pc:chgData name="周育薇" userId="40a98e5c-e67d-4e5d-8feb-a6c7cb8e9947" providerId="ADAL" clId="{47607820-A187-4919-B016-B795A632CFF7}" dt="2024-02-29T13:27:43.397" v="820" actId="404"/>
        <pc:sldMkLst>
          <pc:docMk/>
          <pc:sldMk cId="1243796110" sldId="275"/>
        </pc:sldMkLst>
        <pc:spChg chg="mod">
          <ac:chgData name="周育薇" userId="40a98e5c-e67d-4e5d-8feb-a6c7cb8e9947" providerId="ADAL" clId="{47607820-A187-4919-B016-B795A632CFF7}" dt="2024-02-29T13:27:43.397" v="820" actId="404"/>
          <ac:spMkLst>
            <pc:docMk/>
            <pc:sldMk cId="1243796110" sldId="275"/>
            <ac:spMk id="2" creationId="{00000000-0000-0000-0000-000000000000}"/>
          </ac:spMkLst>
        </pc:spChg>
        <pc:spChg chg="mod">
          <ac:chgData name="周育薇" userId="40a98e5c-e67d-4e5d-8feb-a6c7cb8e9947" providerId="ADAL" clId="{47607820-A187-4919-B016-B795A632CFF7}" dt="2024-02-28T21:49:05.601" v="476" actId="404"/>
          <ac:spMkLst>
            <pc:docMk/>
            <pc:sldMk cId="1243796110" sldId="275"/>
            <ac:spMk id="3" creationId="{00000000-0000-0000-0000-000000000000}"/>
          </ac:spMkLst>
        </pc:spChg>
        <pc:spChg chg="mod">
          <ac:chgData name="周育薇" userId="40a98e5c-e67d-4e5d-8feb-a6c7cb8e9947" providerId="ADAL" clId="{47607820-A187-4919-B016-B795A632CFF7}" dt="2024-02-28T21:48:45.606" v="445" actId="478"/>
          <ac:spMkLst>
            <pc:docMk/>
            <pc:sldMk cId="1243796110" sldId="275"/>
            <ac:spMk id="7" creationId="{7F9DCA6A-E88E-40E4-A519-8C733A48570C}"/>
          </ac:spMkLst>
        </pc:spChg>
        <pc:grpChg chg="mod">
          <ac:chgData name="周育薇" userId="40a98e5c-e67d-4e5d-8feb-a6c7cb8e9947" providerId="ADAL" clId="{47607820-A187-4919-B016-B795A632CFF7}" dt="2024-02-27T09:42:48.426" v="249" actId="338"/>
          <ac:grpSpMkLst>
            <pc:docMk/>
            <pc:sldMk cId="1243796110" sldId="275"/>
            <ac:grpSpMk id="1" creationId="{00000000-0000-0000-0000-000000000000}"/>
          </ac:grpSpMkLst>
        </pc:grpChg>
        <pc:grpChg chg="del mod">
          <ac:chgData name="周育薇" userId="40a98e5c-e67d-4e5d-8feb-a6c7cb8e9947" providerId="ADAL" clId="{47607820-A187-4919-B016-B795A632CFF7}" dt="2024-02-28T21:48:45.606" v="445" actId="478"/>
          <ac:grpSpMkLst>
            <pc:docMk/>
            <pc:sldMk cId="1243796110" sldId="275"/>
            <ac:grpSpMk id="5" creationId="{7DCFC2BF-5936-4393-B3C1-34BCA189BB57}"/>
          </ac:grpSpMkLst>
        </pc:grpChg>
        <pc:picChg chg="mod">
          <ac:chgData name="周育薇" userId="40a98e5c-e67d-4e5d-8feb-a6c7cb8e9947" providerId="ADAL" clId="{47607820-A187-4919-B016-B795A632CFF7}" dt="2024-02-28T21:48:51.900" v="446" actId="1076"/>
          <ac:picMkLst>
            <pc:docMk/>
            <pc:sldMk cId="1243796110" sldId="275"/>
            <ac:picMk id="4" creationId="{00000000-0000-0000-0000-000000000000}"/>
          </ac:picMkLst>
        </pc:picChg>
        <pc:picChg chg="del mod">
          <ac:chgData name="周育薇" userId="40a98e5c-e67d-4e5d-8feb-a6c7cb8e9947" providerId="ADAL" clId="{47607820-A187-4919-B016-B795A632CFF7}" dt="2024-02-27T09:42:48.426" v="249" actId="338"/>
          <ac:picMkLst>
            <pc:docMk/>
            <pc:sldMk cId="1243796110" sldId="275"/>
            <ac:picMk id="6" creationId="{00000000-0000-0000-0000-000000000000}"/>
          </ac:picMkLst>
        </pc:picChg>
        <pc:picChg chg="del mod">
          <ac:chgData name="周育薇" userId="40a98e5c-e67d-4e5d-8feb-a6c7cb8e9947" providerId="ADAL" clId="{47607820-A187-4919-B016-B795A632CFF7}" dt="2024-02-28T21:48:45.606" v="445" actId="478"/>
          <ac:picMkLst>
            <pc:docMk/>
            <pc:sldMk cId="1243796110" sldId="275"/>
            <ac:picMk id="1029" creationId="{3A98BF6B-9474-42CA-8389-CCFCB663994A}"/>
          </ac:picMkLst>
        </pc:picChg>
      </pc:sldChg>
      <pc:sldChg chg="modSp mod">
        <pc:chgData name="周育薇" userId="40a98e5c-e67d-4e5d-8feb-a6c7cb8e9947" providerId="ADAL" clId="{47607820-A187-4919-B016-B795A632CFF7}" dt="2024-02-29T13:27:30.724" v="817" actId="404"/>
        <pc:sldMkLst>
          <pc:docMk/>
          <pc:sldMk cId="113249046" sldId="276"/>
        </pc:sldMkLst>
        <pc:spChg chg="mod">
          <ac:chgData name="周育薇" userId="40a98e5c-e67d-4e5d-8feb-a6c7cb8e9947" providerId="ADAL" clId="{47607820-A187-4919-B016-B795A632CFF7}" dt="2024-02-29T13:27:30.724" v="817" actId="404"/>
          <ac:spMkLst>
            <pc:docMk/>
            <pc:sldMk cId="113249046" sldId="276"/>
            <ac:spMk id="2" creationId="{00000000-0000-0000-0000-000000000000}"/>
          </ac:spMkLst>
        </pc:spChg>
        <pc:spChg chg="mod">
          <ac:chgData name="周育薇" userId="40a98e5c-e67d-4e5d-8feb-a6c7cb8e9947" providerId="ADAL" clId="{47607820-A187-4919-B016-B795A632CFF7}" dt="2024-02-28T22:07:10.360" v="702" actId="948"/>
          <ac:spMkLst>
            <pc:docMk/>
            <pc:sldMk cId="113249046" sldId="276"/>
            <ac:spMk id="3" creationId="{00000000-0000-0000-0000-000000000000}"/>
          </ac:spMkLst>
        </pc:spChg>
        <pc:picChg chg="mod ord">
          <ac:chgData name="周育薇" userId="40a98e5c-e67d-4e5d-8feb-a6c7cb8e9947" providerId="ADAL" clId="{47607820-A187-4919-B016-B795A632CFF7}" dt="2024-02-28T22:07:51.884" v="707" actId="1036"/>
          <ac:picMkLst>
            <pc:docMk/>
            <pc:sldMk cId="113249046" sldId="276"/>
            <ac:picMk id="4" creationId="{00000000-0000-0000-0000-000000000000}"/>
          </ac:picMkLst>
        </pc:picChg>
      </pc:sldChg>
      <pc:sldChg chg="modSp mod">
        <pc:chgData name="周育薇" userId="40a98e5c-e67d-4e5d-8feb-a6c7cb8e9947" providerId="ADAL" clId="{47607820-A187-4919-B016-B795A632CFF7}" dt="2024-02-29T13:27:37.460" v="819" actId="403"/>
        <pc:sldMkLst>
          <pc:docMk/>
          <pc:sldMk cId="3980288665" sldId="277"/>
        </pc:sldMkLst>
        <pc:spChg chg="mod">
          <ac:chgData name="周育薇" userId="40a98e5c-e67d-4e5d-8feb-a6c7cb8e9947" providerId="ADAL" clId="{47607820-A187-4919-B016-B795A632CFF7}" dt="2024-02-29T13:27:37.460" v="819" actId="403"/>
          <ac:spMkLst>
            <pc:docMk/>
            <pc:sldMk cId="3980288665" sldId="277"/>
            <ac:spMk id="2" creationId="{00000000-0000-0000-0000-000000000000}"/>
          </ac:spMkLst>
        </pc:spChg>
        <pc:spChg chg="mod">
          <ac:chgData name="周育薇" userId="40a98e5c-e67d-4e5d-8feb-a6c7cb8e9947" providerId="ADAL" clId="{47607820-A187-4919-B016-B795A632CFF7}" dt="2024-02-29T09:45:47.093" v="730" actId="20577"/>
          <ac:spMkLst>
            <pc:docMk/>
            <pc:sldMk cId="3980288665" sldId="277"/>
            <ac:spMk id="3" creationId="{00000000-0000-0000-0000-000000000000}"/>
          </ac:spMkLst>
        </pc:spChg>
      </pc:sldChg>
      <pc:sldChg chg="modSp mod">
        <pc:chgData name="周育薇" userId="40a98e5c-e67d-4e5d-8feb-a6c7cb8e9947" providerId="ADAL" clId="{47607820-A187-4919-B016-B795A632CFF7}" dt="2024-02-29T13:27:02.950" v="812" actId="403"/>
        <pc:sldMkLst>
          <pc:docMk/>
          <pc:sldMk cId="3743033397" sldId="278"/>
        </pc:sldMkLst>
        <pc:spChg chg="mod">
          <ac:chgData name="周育薇" userId="40a98e5c-e67d-4e5d-8feb-a6c7cb8e9947" providerId="ADAL" clId="{47607820-A187-4919-B016-B795A632CFF7}" dt="2024-02-29T13:27:02.950" v="812" actId="403"/>
          <ac:spMkLst>
            <pc:docMk/>
            <pc:sldMk cId="3743033397" sldId="278"/>
            <ac:spMk id="2" creationId="{00000000-0000-0000-0000-000000000000}"/>
          </ac:spMkLst>
        </pc:spChg>
        <pc:spChg chg="mod">
          <ac:chgData name="周育薇" userId="40a98e5c-e67d-4e5d-8feb-a6c7cb8e9947" providerId="ADAL" clId="{47607820-A187-4919-B016-B795A632CFF7}" dt="2024-02-28T22:08:02.376" v="708" actId="113"/>
          <ac:spMkLst>
            <pc:docMk/>
            <pc:sldMk cId="3743033397" sldId="278"/>
            <ac:spMk id="3" creationId="{00000000-0000-0000-0000-000000000000}"/>
          </ac:spMkLst>
        </pc:spChg>
        <pc:picChg chg="mod">
          <ac:chgData name="周育薇" userId="40a98e5c-e67d-4e5d-8feb-a6c7cb8e9947" providerId="ADAL" clId="{47607820-A187-4919-B016-B795A632CFF7}" dt="2024-02-28T21:54:21.276" v="568" actId="1076"/>
          <ac:picMkLst>
            <pc:docMk/>
            <pc:sldMk cId="3743033397" sldId="278"/>
            <ac:picMk id="4" creationId="{00000000-0000-0000-0000-000000000000}"/>
          </ac:picMkLst>
        </pc:picChg>
      </pc:sldChg>
      <pc:sldChg chg="modSp mod">
        <pc:chgData name="周育薇" userId="40a98e5c-e67d-4e5d-8feb-a6c7cb8e9947" providerId="ADAL" clId="{47607820-A187-4919-B016-B795A632CFF7}" dt="2024-02-29T13:27:14.039" v="815" actId="113"/>
        <pc:sldMkLst>
          <pc:docMk/>
          <pc:sldMk cId="2900207334" sldId="279"/>
        </pc:sldMkLst>
        <pc:spChg chg="mod">
          <ac:chgData name="周育薇" userId="40a98e5c-e67d-4e5d-8feb-a6c7cb8e9947" providerId="ADAL" clId="{47607820-A187-4919-B016-B795A632CFF7}" dt="2024-02-29T13:27:14.039" v="815" actId="113"/>
          <ac:spMkLst>
            <pc:docMk/>
            <pc:sldMk cId="2900207334" sldId="279"/>
            <ac:spMk id="2" creationId="{00000000-0000-0000-0000-000000000000}"/>
          </ac:spMkLst>
        </pc:spChg>
        <pc:spChg chg="mod">
          <ac:chgData name="周育薇" userId="40a98e5c-e67d-4e5d-8feb-a6c7cb8e9947" providerId="ADAL" clId="{47607820-A187-4919-B016-B795A632CFF7}" dt="2024-02-29T10:31:22.859" v="758" actId="20577"/>
          <ac:spMkLst>
            <pc:docMk/>
            <pc:sldMk cId="2900207334" sldId="279"/>
            <ac:spMk id="3" creationId="{00000000-0000-0000-0000-000000000000}"/>
          </ac:spMkLst>
        </pc:spChg>
      </pc:sldChg>
      <pc:sldChg chg="addSp delSp modSp add mod">
        <pc:chgData name="周育薇" userId="40a98e5c-e67d-4e5d-8feb-a6c7cb8e9947" providerId="ADAL" clId="{47607820-A187-4919-B016-B795A632CFF7}" dt="2024-02-28T22:00:16.167" v="641" actId="1076"/>
        <pc:sldMkLst>
          <pc:docMk/>
          <pc:sldMk cId="908827217" sldId="280"/>
        </pc:sldMkLst>
        <pc:spChg chg="mod">
          <ac:chgData name="周育薇" userId="40a98e5c-e67d-4e5d-8feb-a6c7cb8e9947" providerId="ADAL" clId="{47607820-A187-4919-B016-B795A632CFF7}" dt="2024-02-28T21:57:03.890" v="611" actId="403"/>
          <ac:spMkLst>
            <pc:docMk/>
            <pc:sldMk cId="908827217" sldId="280"/>
            <ac:spMk id="2" creationId="{00000000-0000-0000-0000-000000000000}"/>
          </ac:spMkLst>
        </pc:spChg>
        <pc:spChg chg="del">
          <ac:chgData name="周育薇" userId="40a98e5c-e67d-4e5d-8feb-a6c7cb8e9947" providerId="ADAL" clId="{47607820-A187-4919-B016-B795A632CFF7}" dt="2024-02-28T21:57:10.230" v="612" actId="478"/>
          <ac:spMkLst>
            <pc:docMk/>
            <pc:sldMk cId="908827217" sldId="280"/>
            <ac:spMk id="3" creationId="{00000000-0000-0000-0000-000000000000}"/>
          </ac:spMkLst>
        </pc:spChg>
        <pc:spChg chg="add del mod">
          <ac:chgData name="周育薇" userId="40a98e5c-e67d-4e5d-8feb-a6c7cb8e9947" providerId="ADAL" clId="{47607820-A187-4919-B016-B795A632CFF7}" dt="2024-02-28T21:57:14.792" v="613" actId="478"/>
          <ac:spMkLst>
            <pc:docMk/>
            <pc:sldMk cId="908827217" sldId="280"/>
            <ac:spMk id="5" creationId="{085B8D01-0C31-4239-9FCB-BF1891E9D892}"/>
          </ac:spMkLst>
        </pc:spChg>
        <pc:picChg chg="add mod modCrop">
          <ac:chgData name="周育薇" userId="40a98e5c-e67d-4e5d-8feb-a6c7cb8e9947" providerId="ADAL" clId="{47607820-A187-4919-B016-B795A632CFF7}" dt="2024-02-28T22:00:16.167" v="641" actId="1076"/>
          <ac:picMkLst>
            <pc:docMk/>
            <pc:sldMk cId="908827217" sldId="280"/>
            <ac:picMk id="6" creationId="{54EC377D-D5DA-4490-ABFE-18161203281A}"/>
          </ac:picMkLst>
        </pc:picChg>
      </pc:sldChg>
      <pc:sldChg chg="addSp delSp modSp add mod ord">
        <pc:chgData name="周育薇" userId="40a98e5c-e67d-4e5d-8feb-a6c7cb8e9947" providerId="ADAL" clId="{47607820-A187-4919-B016-B795A632CFF7}" dt="2024-02-29T10:47:21.223" v="777" actId="1076"/>
        <pc:sldMkLst>
          <pc:docMk/>
          <pc:sldMk cId="4040039169" sldId="281"/>
        </pc:sldMkLst>
        <pc:spChg chg="mod">
          <ac:chgData name="周育薇" userId="40a98e5c-e67d-4e5d-8feb-a6c7cb8e9947" providerId="ADAL" clId="{47607820-A187-4919-B016-B795A632CFF7}" dt="2024-02-28T22:00:36.202" v="642"/>
          <ac:spMkLst>
            <pc:docMk/>
            <pc:sldMk cId="4040039169" sldId="281"/>
            <ac:spMk id="2" creationId="{00000000-0000-0000-0000-000000000000}"/>
          </ac:spMkLst>
        </pc:spChg>
        <pc:picChg chg="add del mod modCrop">
          <ac:chgData name="周育薇" userId="40a98e5c-e67d-4e5d-8feb-a6c7cb8e9947" providerId="ADAL" clId="{47607820-A187-4919-B016-B795A632CFF7}" dt="2024-02-28T22:00:49.603" v="643" actId="478"/>
          <ac:picMkLst>
            <pc:docMk/>
            <pc:sldMk cId="4040039169" sldId="281"/>
            <ac:picMk id="3" creationId="{E93A7FC3-B0DC-4221-A9CF-7B1831C57B02}"/>
          </ac:picMkLst>
        </pc:picChg>
        <pc:picChg chg="add mod modCrop">
          <ac:chgData name="周育薇" userId="40a98e5c-e67d-4e5d-8feb-a6c7cb8e9947" providerId="ADAL" clId="{47607820-A187-4919-B016-B795A632CFF7}" dt="2024-02-29T10:47:21.223" v="777" actId="1076"/>
          <ac:picMkLst>
            <pc:docMk/>
            <pc:sldMk cId="4040039169" sldId="281"/>
            <ac:picMk id="4" creationId="{CF786110-F37E-4ECC-A055-BF8F0D4C5A1E}"/>
          </ac:picMkLst>
        </pc:picChg>
        <pc:picChg chg="del mod">
          <ac:chgData name="周育薇" userId="40a98e5c-e67d-4e5d-8feb-a6c7cb8e9947" providerId="ADAL" clId="{47607820-A187-4919-B016-B795A632CFF7}" dt="2024-02-28T21:59:35.190" v="631" actId="478"/>
          <ac:picMkLst>
            <pc:docMk/>
            <pc:sldMk cId="4040039169" sldId="281"/>
            <ac:picMk id="6" creationId="{54EC377D-D5DA-4490-ABFE-18161203281A}"/>
          </ac:picMkLst>
        </pc:picChg>
      </pc:sldChg>
      <pc:sldChg chg="addSp delSp modSp add mod">
        <pc:chgData name="周育薇" userId="40a98e5c-e67d-4e5d-8feb-a6c7cb8e9947" providerId="ADAL" clId="{47607820-A187-4919-B016-B795A632CFF7}" dt="2024-02-29T10:46:44.702" v="774"/>
        <pc:sldMkLst>
          <pc:docMk/>
          <pc:sldMk cId="1883711030" sldId="282"/>
        </pc:sldMkLst>
        <pc:spChg chg="mod">
          <ac:chgData name="周育薇" userId="40a98e5c-e67d-4e5d-8feb-a6c7cb8e9947" providerId="ADAL" clId="{47607820-A187-4919-B016-B795A632CFF7}" dt="2024-02-29T10:46:44.702" v="774"/>
          <ac:spMkLst>
            <pc:docMk/>
            <pc:sldMk cId="1883711030" sldId="282"/>
            <ac:spMk id="2" creationId="{00000000-0000-0000-0000-000000000000}"/>
          </ac:spMkLst>
        </pc:spChg>
        <pc:picChg chg="add mod modCrop">
          <ac:chgData name="周育薇" userId="40a98e5c-e67d-4e5d-8feb-a6c7cb8e9947" providerId="ADAL" clId="{47607820-A187-4919-B016-B795A632CFF7}" dt="2024-02-29T10:46:15.618" v="771" actId="1076"/>
          <ac:picMkLst>
            <pc:docMk/>
            <pc:sldMk cId="1883711030" sldId="282"/>
            <ac:picMk id="3" creationId="{6F19B516-EE2B-41CC-AF66-55EF9C4C928B}"/>
          </ac:picMkLst>
        </pc:picChg>
        <pc:picChg chg="del">
          <ac:chgData name="周育薇" userId="40a98e5c-e67d-4e5d-8feb-a6c7cb8e9947" providerId="ADAL" clId="{47607820-A187-4919-B016-B795A632CFF7}" dt="2024-02-29T10:45:28.656" v="761" actId="478"/>
          <ac:picMkLst>
            <pc:docMk/>
            <pc:sldMk cId="1883711030" sldId="282"/>
            <ac:picMk id="6" creationId="{54EC377D-D5DA-4490-ABFE-18161203281A}"/>
          </ac:picMkLst>
        </pc:picChg>
      </pc:sldChg>
      <pc:sldChg chg="addSp delSp modSp add mod">
        <pc:chgData name="周育薇" userId="40a98e5c-e67d-4e5d-8feb-a6c7cb8e9947" providerId="ADAL" clId="{47607820-A187-4919-B016-B795A632CFF7}" dt="2024-02-28T22:03:14.252" v="670" actId="1076"/>
        <pc:sldMkLst>
          <pc:docMk/>
          <pc:sldMk cId="2027952218" sldId="283"/>
        </pc:sldMkLst>
        <pc:spChg chg="mod">
          <ac:chgData name="周育薇" userId="40a98e5c-e67d-4e5d-8feb-a6c7cb8e9947" providerId="ADAL" clId="{47607820-A187-4919-B016-B795A632CFF7}" dt="2024-02-28T22:01:51.399" v="656"/>
          <ac:spMkLst>
            <pc:docMk/>
            <pc:sldMk cId="2027952218" sldId="283"/>
            <ac:spMk id="2" creationId="{00000000-0000-0000-0000-000000000000}"/>
          </ac:spMkLst>
        </pc:spChg>
        <pc:picChg chg="add mod modCrop">
          <ac:chgData name="周育薇" userId="40a98e5c-e67d-4e5d-8feb-a6c7cb8e9947" providerId="ADAL" clId="{47607820-A187-4919-B016-B795A632CFF7}" dt="2024-02-28T22:03:14.252" v="670" actId="1076"/>
          <ac:picMkLst>
            <pc:docMk/>
            <pc:sldMk cId="2027952218" sldId="283"/>
            <ac:picMk id="3" creationId="{AE3976AF-48B2-4D79-B3F3-932388561FB7}"/>
          </ac:picMkLst>
        </pc:picChg>
        <pc:picChg chg="del">
          <ac:chgData name="周育薇" userId="40a98e5c-e67d-4e5d-8feb-a6c7cb8e9947" providerId="ADAL" clId="{47607820-A187-4919-B016-B795A632CFF7}" dt="2024-02-28T22:02:03.721" v="657" actId="478"/>
          <ac:picMkLst>
            <pc:docMk/>
            <pc:sldMk cId="2027952218" sldId="283"/>
            <ac:picMk id="6" creationId="{54EC377D-D5DA-4490-ABFE-18161203281A}"/>
          </ac:picMkLst>
        </pc:picChg>
      </pc:sldChg>
      <pc:sldChg chg="addSp delSp modSp add mod ord">
        <pc:chgData name="周育薇" userId="40a98e5c-e67d-4e5d-8feb-a6c7cb8e9947" providerId="ADAL" clId="{47607820-A187-4919-B016-B795A632CFF7}" dt="2024-02-29T13:34:12.250" v="912" actId="1076"/>
        <pc:sldMkLst>
          <pc:docMk/>
          <pc:sldMk cId="731926892" sldId="284"/>
        </pc:sldMkLst>
        <pc:spChg chg="mod">
          <ac:chgData name="周育薇" userId="40a98e5c-e67d-4e5d-8feb-a6c7cb8e9947" providerId="ADAL" clId="{47607820-A187-4919-B016-B795A632CFF7}" dt="2024-02-29T13:29:16.966" v="872" actId="20577"/>
          <ac:spMkLst>
            <pc:docMk/>
            <pc:sldMk cId="731926892" sldId="284"/>
            <ac:spMk id="2" creationId="{00000000-0000-0000-0000-000000000000}"/>
          </ac:spMkLst>
        </pc:spChg>
        <pc:spChg chg="del">
          <ac:chgData name="周育薇" userId="40a98e5c-e67d-4e5d-8feb-a6c7cb8e9947" providerId="ADAL" clId="{47607820-A187-4919-B016-B795A632CFF7}" dt="2024-02-29T13:29:22.072" v="873" actId="478"/>
          <ac:spMkLst>
            <pc:docMk/>
            <pc:sldMk cId="731926892" sldId="284"/>
            <ac:spMk id="3" creationId="{00000000-0000-0000-0000-000000000000}"/>
          </ac:spMkLst>
        </pc:spChg>
        <pc:spChg chg="add del mod">
          <ac:chgData name="周育薇" userId="40a98e5c-e67d-4e5d-8feb-a6c7cb8e9947" providerId="ADAL" clId="{47607820-A187-4919-B016-B795A632CFF7}" dt="2024-02-29T13:29:24.228" v="874" actId="478"/>
          <ac:spMkLst>
            <pc:docMk/>
            <pc:sldMk cId="731926892" sldId="284"/>
            <ac:spMk id="5" creationId="{7DDE3934-64C5-4EF4-808F-252CC4077DDA}"/>
          </ac:spMkLst>
        </pc:spChg>
        <pc:picChg chg="add del mod modCrop">
          <ac:chgData name="周育薇" userId="40a98e5c-e67d-4e5d-8feb-a6c7cb8e9947" providerId="ADAL" clId="{47607820-A187-4919-B016-B795A632CFF7}" dt="2024-02-29T13:33:47.300" v="905" actId="478"/>
          <ac:picMkLst>
            <pc:docMk/>
            <pc:sldMk cId="731926892" sldId="284"/>
            <ac:picMk id="7" creationId="{B78FB67E-7576-44E7-B1DE-90AE6104A285}"/>
          </ac:picMkLst>
        </pc:picChg>
        <pc:picChg chg="add mod modCrop">
          <ac:chgData name="周育薇" userId="40a98e5c-e67d-4e5d-8feb-a6c7cb8e9947" providerId="ADAL" clId="{47607820-A187-4919-B016-B795A632CFF7}" dt="2024-02-29T13:34:12.250" v="912" actId="1076"/>
          <ac:picMkLst>
            <pc:docMk/>
            <pc:sldMk cId="731926892" sldId="284"/>
            <ac:picMk id="9" creationId="{77A30143-DB5F-4A7F-8C78-145A523BB4D3}"/>
          </ac:picMkLst>
        </pc:picChg>
      </pc:sldChg>
      <pc:sldChg chg="addSp delSp modSp add mod">
        <pc:chgData name="周育薇" userId="40a98e5c-e67d-4e5d-8feb-a6c7cb8e9947" providerId="ADAL" clId="{47607820-A187-4919-B016-B795A632CFF7}" dt="2024-02-29T13:32:32.729" v="904" actId="1076"/>
        <pc:sldMkLst>
          <pc:docMk/>
          <pc:sldMk cId="2188013289" sldId="285"/>
        </pc:sldMkLst>
        <pc:picChg chg="add mod modCrop">
          <ac:chgData name="周育薇" userId="40a98e5c-e67d-4e5d-8feb-a6c7cb8e9947" providerId="ADAL" clId="{47607820-A187-4919-B016-B795A632CFF7}" dt="2024-02-29T13:32:32.729" v="904" actId="1076"/>
          <ac:picMkLst>
            <pc:docMk/>
            <pc:sldMk cId="2188013289" sldId="285"/>
            <ac:picMk id="4" creationId="{17AD6B2B-C334-46F6-A1CA-8E68FE552A79}"/>
          </ac:picMkLst>
        </pc:picChg>
        <pc:picChg chg="del">
          <ac:chgData name="周育薇" userId="40a98e5c-e67d-4e5d-8feb-a6c7cb8e9947" providerId="ADAL" clId="{47607820-A187-4919-B016-B795A632CFF7}" dt="2024-02-29T13:30:00.607" v="884" actId="478"/>
          <ac:picMkLst>
            <pc:docMk/>
            <pc:sldMk cId="2188013289" sldId="285"/>
            <ac:picMk id="7" creationId="{B78FB67E-7576-44E7-B1DE-90AE6104A285}"/>
          </ac:picMkLst>
        </pc:picChg>
      </pc:sldChg>
    </pc:docChg>
  </pc:docChgLst>
  <pc:docChgLst>
    <pc:chgData name="呂芷瑩" userId="S::s1111427@mail.yzu.edu.tw::bb650ded-14fb-4ead-8d2d-6354b7983d98" providerId="AD" clId="Web-{1BBB1EE9-320C-2727-FC17-3F9EEAE8C6BC}"/>
    <pc:docChg chg="modSld">
      <pc:chgData name="呂芷瑩" userId="S::s1111427@mail.yzu.edu.tw::bb650ded-14fb-4ead-8d2d-6354b7983d98" providerId="AD" clId="Web-{1BBB1EE9-320C-2727-FC17-3F9EEAE8C6BC}" dt="2024-02-18T14:43:38.004" v="7" actId="20577"/>
      <pc:docMkLst>
        <pc:docMk/>
      </pc:docMkLst>
      <pc:sldChg chg="modSp">
        <pc:chgData name="呂芷瑩" userId="S::s1111427@mail.yzu.edu.tw::bb650ded-14fb-4ead-8d2d-6354b7983d98" providerId="AD" clId="Web-{1BBB1EE9-320C-2727-FC17-3F9EEAE8C6BC}" dt="2024-02-18T14:43:38.004" v="7" actId="20577"/>
        <pc:sldMkLst>
          <pc:docMk/>
          <pc:sldMk cId="2900207334" sldId="279"/>
        </pc:sldMkLst>
        <pc:spChg chg="mod">
          <ac:chgData name="呂芷瑩" userId="S::s1111427@mail.yzu.edu.tw::bb650ded-14fb-4ead-8d2d-6354b7983d98" providerId="AD" clId="Web-{1BBB1EE9-320C-2727-FC17-3F9EEAE8C6BC}" dt="2024-02-18T14:43:38.004" v="7" actId="20577"/>
          <ac:spMkLst>
            <pc:docMk/>
            <pc:sldMk cId="2900207334" sldId="279"/>
            <ac:spMk id="3" creationId="{00000000-0000-0000-0000-000000000000}"/>
          </ac:spMkLst>
        </pc:spChg>
      </pc:sldChg>
    </pc:docChg>
  </pc:docChgLst>
  <pc:docChgLst>
    <pc:chgData name="莊博宇" userId="S::s1101537@mail.yzu.edu.tw::118f9630-b717-4317-9867-c4287417c536" providerId="AD" clId="Web-{8D8833CB-DDE9-545A-E895-E26FF8B5AB86}"/>
    <pc:docChg chg="delSld modSld">
      <pc:chgData name="莊博宇" userId="S::s1101537@mail.yzu.edu.tw::118f9630-b717-4317-9867-c4287417c536" providerId="AD" clId="Web-{8D8833CB-DDE9-545A-E895-E26FF8B5AB86}" dt="2024-02-15T13:22:24.319" v="40" actId="20577"/>
      <pc:docMkLst>
        <pc:docMk/>
      </pc:docMkLst>
      <pc:sldChg chg="modSp">
        <pc:chgData name="莊博宇" userId="S::s1101537@mail.yzu.edu.tw::118f9630-b717-4317-9867-c4287417c536" providerId="AD" clId="Web-{8D8833CB-DDE9-545A-E895-E26FF8B5AB86}" dt="2024-02-15T13:22:24.319" v="40" actId="20577"/>
        <pc:sldMkLst>
          <pc:docMk/>
          <pc:sldMk cId="2900207334" sldId="279"/>
        </pc:sldMkLst>
        <pc:spChg chg="mod">
          <ac:chgData name="莊博宇" userId="S::s1101537@mail.yzu.edu.tw::118f9630-b717-4317-9867-c4287417c536" providerId="AD" clId="Web-{8D8833CB-DDE9-545A-E895-E26FF8B5AB86}" dt="2024-02-15T13:22:24.319" v="40" actId="20577"/>
          <ac:spMkLst>
            <pc:docMk/>
            <pc:sldMk cId="2900207334" sldId="279"/>
            <ac:spMk id="3" creationId="{00000000-0000-0000-0000-000000000000}"/>
          </ac:spMkLst>
        </pc:spChg>
      </pc:sldChg>
      <pc:sldChg chg="del">
        <pc:chgData name="莊博宇" userId="S::s1101537@mail.yzu.edu.tw::118f9630-b717-4317-9867-c4287417c536" providerId="AD" clId="Web-{8D8833CB-DDE9-545A-E895-E26FF8B5AB86}" dt="2024-02-15T13:20:43.160" v="0"/>
        <pc:sldMkLst>
          <pc:docMk/>
          <pc:sldMk cId="2302557544" sldId="280"/>
        </pc:sldMkLst>
      </pc:sldChg>
      <pc:sldChg chg="del">
        <pc:chgData name="莊博宇" userId="S::s1101537@mail.yzu.edu.tw::118f9630-b717-4317-9867-c4287417c536" providerId="AD" clId="Web-{8D8833CB-DDE9-545A-E895-E26FF8B5AB86}" dt="2024-02-15T13:20:44.020" v="1"/>
        <pc:sldMkLst>
          <pc:docMk/>
          <pc:sldMk cId="4058232683"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106BE4-D145-4BE7-AF91-BAEED90EAC7E}" type="datetimeFigureOut">
              <a:rPr lang="zh-TW" altLang="en-US" smtClean="0"/>
              <a:t>2024/2/29</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089CDC-7C4F-4D52-803A-C6DC5FEA59EF}" type="slidenum">
              <a:rPr lang="zh-TW" altLang="en-US" smtClean="0"/>
              <a:t>‹#›</a:t>
            </a:fld>
            <a:endParaRPr lang="zh-TW" altLang="en-US"/>
          </a:p>
        </p:txBody>
      </p:sp>
    </p:spTree>
    <p:extLst>
      <p:ext uri="{BB962C8B-B14F-4D97-AF65-F5344CB8AC3E}">
        <p14:creationId xmlns:p14="http://schemas.microsoft.com/office/powerpoint/2010/main" val="1231627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6D0E0-8CF6-4B67-BE45-F22B1BC258EB}" type="datetimeFigureOut">
              <a:rPr lang="zh-TW" altLang="en-US" smtClean="0"/>
              <a:t>2024/2/29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1E8F7-C7CD-4202-AC5D-AEA5172EA8B0}" type="slidenum">
              <a:rPr lang="zh-TW" altLang="en-US" smtClean="0"/>
              <a:t>‹#›</a:t>
            </a:fld>
            <a:endParaRPr lang="zh-TW" altLang="en-US"/>
          </a:p>
        </p:txBody>
      </p:sp>
    </p:spTree>
    <p:extLst>
      <p:ext uri="{BB962C8B-B14F-4D97-AF65-F5344CB8AC3E}">
        <p14:creationId xmlns:p14="http://schemas.microsoft.com/office/powerpoint/2010/main" val="2823715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32160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201837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57917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2745"/>
          </a:xfrm>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p:nvPr>
        </p:nvSpPr>
        <p:spPr>
          <a:xfrm>
            <a:off x="628650" y="1500996"/>
            <a:ext cx="7886700" cy="4675967"/>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493890" y="6356351"/>
            <a:ext cx="2057400" cy="365125"/>
          </a:xfrm>
        </p:spPr>
        <p:txBody>
          <a:bodyPr/>
          <a:lstStyle/>
          <a:p>
            <a:fld id="{ED36DB70-BF5C-494E-86CD-574899C0BE79}" type="datetimeFigureOut">
              <a:rPr lang="zh-TW" altLang="en-US" smtClean="0"/>
              <a:t>2024/2/29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628650" y="6356350"/>
            <a:ext cx="2057400" cy="365125"/>
          </a:xfrm>
        </p:spPr>
        <p:txBody>
          <a:bodyPr/>
          <a:lstStyle>
            <a:lvl1pPr algn="l">
              <a:defRPr/>
            </a:lvl1pPr>
          </a:lstStyle>
          <a:p>
            <a:fld id="{D7EDEBDC-C98A-445C-9654-17841EB11421}" type="slidenum">
              <a:rPr lang="zh-TW" altLang="en-US" smtClean="0"/>
              <a:pPr/>
              <a:t>‹#›</a:t>
            </a:fld>
            <a:endParaRPr lang="zh-TW" altLang="en-US"/>
          </a:p>
        </p:txBody>
      </p:sp>
      <p:pic>
        <p:nvPicPr>
          <p:cNvPr id="7" name="圖片 6"/>
          <p:cNvPicPr/>
          <p:nvPr userDrawn="1"/>
        </p:nvPicPr>
        <p:blipFill>
          <a:blip r:embed="rId2" cstate="print">
            <a:extLst>
              <a:ext uri="{28A0092B-C50C-407E-A947-70E740481C1C}">
                <a14:useLocalDpi xmlns:a14="http://schemas.microsoft.com/office/drawing/2010/main" val="0"/>
              </a:ext>
            </a:extLst>
          </a:blip>
          <a:stretch>
            <a:fillRect/>
          </a:stretch>
        </p:blipFill>
        <p:spPr>
          <a:xfrm>
            <a:off x="7522590" y="5313439"/>
            <a:ext cx="1621410" cy="1544561"/>
          </a:xfrm>
          <a:prstGeom prst="rect">
            <a:avLst/>
          </a:prstGeom>
        </p:spPr>
      </p:pic>
    </p:spTree>
    <p:extLst>
      <p:ext uri="{BB962C8B-B14F-4D97-AF65-F5344CB8AC3E}">
        <p14:creationId xmlns:p14="http://schemas.microsoft.com/office/powerpoint/2010/main" val="196119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3725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51642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375521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830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64902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20754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36DB70-BF5C-494E-86CD-574899C0BE79}" type="datetimeFigureOut">
              <a:rPr lang="zh-TW" altLang="en-US" smtClean="0"/>
              <a:t>2024/2/29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70734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6DB70-BF5C-494E-86CD-574899C0BE79}" type="datetimeFigureOut">
              <a:rPr lang="zh-TW" altLang="en-US" smtClean="0"/>
              <a:t>2024/2/29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467258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p:nvPr/>
        </p:nvPicPr>
        <p:blipFill>
          <a:blip r:embed="rId2" cstate="print">
            <a:extLst>
              <a:ext uri="{28A0092B-C50C-407E-A947-70E740481C1C}">
                <a14:useLocalDpi xmlns:a14="http://schemas.microsoft.com/office/drawing/2010/main" val="0"/>
              </a:ext>
            </a:extLst>
          </a:blip>
          <a:stretch>
            <a:fillRect/>
          </a:stretch>
        </p:blipFill>
        <p:spPr>
          <a:xfrm>
            <a:off x="6028182" y="156404"/>
            <a:ext cx="3115818" cy="2887218"/>
          </a:xfrm>
          <a:prstGeom prst="rect">
            <a:avLst/>
          </a:prstGeom>
        </p:spPr>
      </p:pic>
      <p:sp>
        <p:nvSpPr>
          <p:cNvPr id="2" name="標題 1"/>
          <p:cNvSpPr>
            <a:spLocks noGrp="1"/>
          </p:cNvSpPr>
          <p:nvPr>
            <p:ph type="ctrTitle"/>
          </p:nvPr>
        </p:nvSpPr>
        <p:spPr>
          <a:xfrm>
            <a:off x="564435" y="2715242"/>
            <a:ext cx="8139065" cy="1112418"/>
          </a:xfrm>
        </p:spPr>
        <p:txBody>
          <a:bodyPr>
            <a:normAutofit/>
          </a:bodyPr>
          <a:lstStyle/>
          <a:p>
            <a:r>
              <a:rPr lang="zh-TW" altLang="en-US" dirty="0">
                <a:latin typeface="微軟正黑體" panose="020B0604030504040204" pitchFamily="34" charset="-120"/>
                <a:ea typeface="微軟正黑體" panose="020B0604030504040204" pitchFamily="34" charset="-120"/>
              </a:rPr>
              <a:t>組合邏輯設計</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28870" cy="126462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6326" y="5400298"/>
            <a:ext cx="2007674" cy="1350357"/>
          </a:xfrm>
          <a:prstGeom prst="rect">
            <a:avLst/>
          </a:prstGeom>
        </p:spPr>
      </p:pic>
    </p:spTree>
    <p:extLst>
      <p:ext uri="{BB962C8B-B14F-4D97-AF65-F5344CB8AC3E}">
        <p14:creationId xmlns:p14="http://schemas.microsoft.com/office/powerpoint/2010/main" val="306998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編碼器</a:t>
            </a:r>
          </a:p>
        </p:txBody>
      </p:sp>
      <p:sp>
        <p:nvSpPr>
          <p:cNvPr id="3" name="內容版面配置區 2"/>
          <p:cNvSpPr>
            <a:spLocks noGrp="1"/>
          </p:cNvSpPr>
          <p:nvPr>
            <p:ph idx="1"/>
          </p:nvPr>
        </p:nvSpPr>
        <p:spPr>
          <a:xfrm>
            <a:off x="628650" y="1357222"/>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八進位對三進位編碼器</a:t>
            </a:r>
            <a:r>
              <a:rPr lang="en-US" altLang="zh-TW" b="1" dirty="0">
                <a:solidFill>
                  <a:srgbClr val="00B050"/>
                </a:solidFill>
                <a:latin typeface="Microsoft JhengHei"/>
                <a:ea typeface="標楷體"/>
              </a:rPr>
              <a:t>(1/2)</a:t>
            </a:r>
          </a:p>
          <a:p>
            <a:pPr marL="457200" lvl="1" indent="0">
              <a:buNone/>
            </a:pPr>
            <a:r>
              <a:rPr lang="zh-TW" altLang="en-US" dirty="0">
                <a:latin typeface="Microsoft JhengHei"/>
                <a:ea typeface="Microsoft JhengHei"/>
              </a:rPr>
              <a:t>假設每次僅有一條輸入線為 </a:t>
            </a:r>
            <a:r>
              <a:rPr lang="en-US" altLang="zh-TW" dirty="0">
                <a:latin typeface="Microsoft JhengHei"/>
                <a:ea typeface="標楷體"/>
              </a:rPr>
              <a:t>1</a:t>
            </a:r>
            <a:r>
              <a:rPr lang="zh-TW" altLang="en-US" dirty="0">
                <a:latin typeface="Microsoft JhengHei"/>
                <a:ea typeface="Microsoft JhengHei"/>
              </a:rPr>
              <a:t>，則所有輸入組合便僅有 </a:t>
            </a:r>
            <a:r>
              <a:rPr lang="en-US" altLang="zh-TW" dirty="0">
                <a:latin typeface="Microsoft JhengHei"/>
                <a:ea typeface="標楷體"/>
              </a:rPr>
              <a:t>8 </a:t>
            </a:r>
            <a:r>
              <a:rPr lang="zh-TW" altLang="en-US" dirty="0">
                <a:latin typeface="Microsoft JhengHei"/>
                <a:ea typeface="Microsoft JhengHei"/>
              </a:rPr>
              <a:t>種，而不是 </a:t>
            </a:r>
            <a:r>
              <a:rPr lang="en-US" altLang="zh-TW" dirty="0">
                <a:latin typeface="Microsoft JhengHei"/>
                <a:ea typeface="標楷體"/>
              </a:rPr>
              <a:t>2</a:t>
            </a:r>
            <a:r>
              <a:rPr lang="en-US" altLang="zh-TW" baseline="30000" dirty="0">
                <a:latin typeface="Microsoft JhengHei"/>
                <a:ea typeface="標楷體"/>
              </a:rPr>
              <a:t>8</a:t>
            </a:r>
            <a:r>
              <a:rPr lang="zh-TW" altLang="en-US" dirty="0">
                <a:latin typeface="Microsoft JhengHei"/>
                <a:ea typeface="Microsoft JhengHei"/>
              </a:rPr>
              <a:t>，如果 </a:t>
            </a:r>
            <a:r>
              <a:rPr lang="en-US" altLang="zh-TW" dirty="0">
                <a:latin typeface="Microsoft JhengHei"/>
                <a:ea typeface="標楷體"/>
              </a:rPr>
              <a:t>A</a:t>
            </a:r>
            <a:r>
              <a:rPr lang="en-US" altLang="zh-TW" baseline="-25000" dirty="0">
                <a:latin typeface="Microsoft JhengHei"/>
                <a:ea typeface="標楷體"/>
              </a:rPr>
              <a:t>0</a:t>
            </a:r>
            <a:r>
              <a:rPr lang="zh-TW" altLang="en-US" baseline="-25000" dirty="0">
                <a:latin typeface="Microsoft JhengHei"/>
                <a:ea typeface="標楷體"/>
              </a:rPr>
              <a:t> </a:t>
            </a:r>
            <a:r>
              <a:rPr lang="en-US" altLang="zh-TW" dirty="0">
                <a:latin typeface="Microsoft JhengHei"/>
                <a:ea typeface="標楷體"/>
              </a:rPr>
              <a:t>=</a:t>
            </a:r>
            <a:r>
              <a:rPr lang="zh-TW" altLang="en-US" dirty="0">
                <a:latin typeface="Microsoft JhengHei"/>
                <a:ea typeface="標楷體"/>
              </a:rPr>
              <a:t> </a:t>
            </a:r>
            <a:r>
              <a:rPr lang="en-US" altLang="zh-TW" dirty="0">
                <a:latin typeface="Microsoft JhengHei"/>
                <a:ea typeface="標楷體"/>
              </a:rPr>
              <a:t>1</a:t>
            </a:r>
            <a:r>
              <a:rPr lang="zh-TW" altLang="en-US" dirty="0">
                <a:latin typeface="Microsoft JhengHei"/>
                <a:ea typeface="Microsoft JhengHei"/>
              </a:rPr>
              <a:t>，則輸出的二進位碼為 </a:t>
            </a:r>
            <a:r>
              <a:rPr lang="en-US" altLang="zh-TW" dirty="0">
                <a:latin typeface="Microsoft JhengHei"/>
                <a:ea typeface="標楷體"/>
              </a:rPr>
              <a:t>000</a:t>
            </a:r>
            <a:r>
              <a:rPr lang="zh-TW" altLang="en-US" dirty="0">
                <a:latin typeface="Microsoft JhengHei"/>
                <a:ea typeface="Microsoft JhengHei"/>
              </a:rPr>
              <a:t>，若 </a:t>
            </a:r>
            <a:r>
              <a:rPr lang="en-US" altLang="zh-TW" dirty="0">
                <a:latin typeface="Microsoft JhengHei"/>
                <a:ea typeface="標楷體"/>
              </a:rPr>
              <a:t>A</a:t>
            </a:r>
            <a:r>
              <a:rPr lang="en-US" altLang="zh-TW" baseline="-25000" dirty="0">
                <a:latin typeface="Microsoft JhengHei"/>
                <a:ea typeface="標楷體"/>
              </a:rPr>
              <a:t>1 </a:t>
            </a:r>
            <a:r>
              <a:rPr lang="en-US" altLang="zh-TW" dirty="0">
                <a:latin typeface="Microsoft JhengHei"/>
                <a:ea typeface="標楷體"/>
              </a:rPr>
              <a:t>= 1</a:t>
            </a:r>
            <a:r>
              <a:rPr lang="zh-TW" altLang="en-US" dirty="0">
                <a:latin typeface="Microsoft JhengHei"/>
                <a:ea typeface="Microsoft JhengHei"/>
              </a:rPr>
              <a:t>，則輸出的二進位碼為 </a:t>
            </a:r>
            <a:r>
              <a:rPr lang="en-US" altLang="zh-TW" dirty="0">
                <a:latin typeface="Microsoft JhengHei"/>
                <a:ea typeface="標楷體"/>
              </a:rPr>
              <a:t>001</a:t>
            </a:r>
            <a:r>
              <a:rPr lang="zh-TW" altLang="en-US" dirty="0">
                <a:latin typeface="Microsoft JhengHei"/>
                <a:ea typeface="Microsoft JhengHei"/>
              </a:rPr>
              <a:t>，依此類推。由於我們做了以上假設，每次僅有一輸入端為 </a:t>
            </a:r>
            <a:r>
              <a:rPr lang="en-US" altLang="zh-TW" dirty="0">
                <a:latin typeface="Microsoft JhengHei"/>
                <a:ea typeface="標楷體"/>
              </a:rPr>
              <a:t>1</a:t>
            </a:r>
            <a:r>
              <a:rPr lang="zh-TW" altLang="en-US" dirty="0">
                <a:latin typeface="Microsoft JhengHei"/>
                <a:ea typeface="Microsoft JhengHei"/>
              </a:rPr>
              <a:t>，因此我們只要分別將能使該輸出端輸出 </a:t>
            </a:r>
            <a:r>
              <a:rPr lang="en-US" altLang="zh-TW" dirty="0">
                <a:latin typeface="Microsoft JhengHei"/>
                <a:ea typeface="標楷體"/>
              </a:rPr>
              <a:t>1 </a:t>
            </a:r>
            <a:r>
              <a:rPr lang="zh-TW" altLang="en-US" dirty="0">
                <a:latin typeface="Microsoft JhengHei"/>
                <a:ea typeface="Microsoft JhengHei"/>
              </a:rPr>
              <a:t>的輸入線“或”起來就可以了。例如，當 </a:t>
            </a:r>
            <a:r>
              <a:rPr lang="en-US" altLang="zh-TW" dirty="0">
                <a:latin typeface="Microsoft JhengHei"/>
                <a:ea typeface="標楷體"/>
              </a:rPr>
              <a:t>A</a:t>
            </a:r>
            <a:r>
              <a:rPr lang="en-US" altLang="zh-TW" baseline="-25000" dirty="0">
                <a:latin typeface="Microsoft JhengHei"/>
                <a:ea typeface="標楷體"/>
              </a:rPr>
              <a:t>1</a:t>
            </a:r>
            <a:r>
              <a:rPr lang="zh-TW" altLang="en-US" dirty="0">
                <a:latin typeface="Microsoft JhengHei"/>
                <a:ea typeface="Microsoft JhengHei"/>
              </a:rPr>
              <a:t>、</a:t>
            </a:r>
            <a:r>
              <a:rPr lang="en-US" altLang="zh-TW" dirty="0">
                <a:latin typeface="Microsoft JhengHei"/>
                <a:ea typeface="標楷體"/>
              </a:rPr>
              <a:t>A</a:t>
            </a:r>
            <a:r>
              <a:rPr lang="en-US" altLang="zh-TW" baseline="-25000" dirty="0">
                <a:latin typeface="Microsoft JhengHei"/>
                <a:ea typeface="標楷體"/>
              </a:rPr>
              <a:t>3</a:t>
            </a:r>
            <a:r>
              <a:rPr lang="zh-TW" altLang="en-US" dirty="0">
                <a:latin typeface="Microsoft JhengHei"/>
                <a:ea typeface="Microsoft JhengHei"/>
              </a:rPr>
              <a:t>、</a:t>
            </a:r>
            <a:r>
              <a:rPr lang="en-US" altLang="zh-TW" dirty="0">
                <a:latin typeface="Microsoft JhengHei"/>
                <a:ea typeface="標楷體"/>
              </a:rPr>
              <a:t>A</a:t>
            </a:r>
            <a:r>
              <a:rPr lang="en-US" altLang="zh-TW" baseline="-25000" dirty="0">
                <a:latin typeface="Microsoft JhengHei"/>
                <a:ea typeface="標楷體"/>
              </a:rPr>
              <a:t>5</a:t>
            </a:r>
            <a:r>
              <a:rPr lang="en-US" altLang="zh-TW" dirty="0">
                <a:latin typeface="Microsoft JhengHei"/>
                <a:ea typeface="標楷體"/>
              </a:rPr>
              <a:t> </a:t>
            </a:r>
            <a:r>
              <a:rPr lang="zh-TW" altLang="en-US">
                <a:latin typeface="Microsoft JhengHei"/>
                <a:ea typeface="Microsoft JhengHei"/>
              </a:rPr>
              <a:t>或 </a:t>
            </a:r>
            <a:r>
              <a:rPr lang="en-US" altLang="zh-TW">
                <a:latin typeface="Microsoft JhengHei"/>
                <a:ea typeface="標楷體"/>
              </a:rPr>
              <a:t>A</a:t>
            </a:r>
            <a:r>
              <a:rPr lang="en-US" altLang="zh-TW" baseline="-25000">
                <a:latin typeface="Microsoft JhengHei"/>
                <a:ea typeface="標楷體"/>
              </a:rPr>
              <a:t>7</a:t>
            </a:r>
            <a:r>
              <a:rPr lang="en-US" altLang="zh-TW">
                <a:latin typeface="Microsoft JhengHei"/>
                <a:ea typeface="標楷體"/>
              </a:rPr>
              <a:t> </a:t>
            </a:r>
            <a:r>
              <a:rPr lang="zh-TW" altLang="en-US" dirty="0">
                <a:latin typeface="Microsoft JhengHei"/>
                <a:ea typeface="Microsoft JhengHei"/>
              </a:rPr>
              <a:t>為 </a:t>
            </a:r>
            <a:r>
              <a:rPr lang="en-US" altLang="zh-TW" dirty="0">
                <a:latin typeface="Microsoft JhengHei"/>
                <a:ea typeface="標楷體"/>
              </a:rPr>
              <a:t>1 </a:t>
            </a:r>
            <a:r>
              <a:rPr lang="zh-TW" altLang="en-US" dirty="0">
                <a:latin typeface="Microsoft JhengHei"/>
                <a:ea typeface="Microsoft JhengHei"/>
              </a:rPr>
              <a:t>時，</a:t>
            </a:r>
            <a:r>
              <a:rPr lang="en-US" altLang="zh-TW" dirty="0">
                <a:latin typeface="Microsoft JhengHei"/>
                <a:ea typeface="標楷體"/>
              </a:rPr>
              <a:t>Q</a:t>
            </a:r>
            <a:r>
              <a:rPr lang="en-US" altLang="zh-TW" baseline="-25000" dirty="0">
                <a:latin typeface="Microsoft JhengHei"/>
                <a:ea typeface="標楷體"/>
              </a:rPr>
              <a:t>0</a:t>
            </a:r>
            <a:r>
              <a:rPr lang="zh-TW" altLang="en-US" dirty="0">
                <a:latin typeface="Microsoft JhengHei"/>
                <a:ea typeface="Microsoft JhengHei"/>
              </a:rPr>
              <a:t>（輸出端最低位元）必須為 </a:t>
            </a:r>
            <a:r>
              <a:rPr lang="en-US" altLang="zh-TW" dirty="0">
                <a:latin typeface="Microsoft JhengHei"/>
                <a:ea typeface="標楷體"/>
              </a:rPr>
              <a:t>1</a:t>
            </a:r>
            <a:r>
              <a:rPr lang="zh-TW" altLang="en-US" dirty="0">
                <a:latin typeface="Microsoft JhengHei"/>
                <a:ea typeface="Microsoft JhengHei"/>
              </a:rPr>
              <a:t>，故得 </a:t>
            </a:r>
            <a:r>
              <a:rPr lang="en-US" altLang="zh-TW" dirty="0">
                <a:latin typeface="Microsoft JhengHei"/>
                <a:ea typeface="標楷體"/>
              </a:rPr>
              <a:t>Q</a:t>
            </a:r>
            <a:r>
              <a:rPr lang="en-US" altLang="zh-TW" baseline="-25000" dirty="0">
                <a:latin typeface="Microsoft JhengHei"/>
                <a:ea typeface="標楷體"/>
              </a:rPr>
              <a:t>0 </a:t>
            </a:r>
            <a:r>
              <a:rPr lang="zh-TW" altLang="en-US" dirty="0">
                <a:latin typeface="Microsoft JhengHei"/>
                <a:ea typeface="Microsoft JhengHei"/>
              </a:rPr>
              <a:t>的布林代數式為：</a:t>
            </a:r>
          </a:p>
          <a:p>
            <a:pPr lvl="2"/>
            <a:endParaRPr lang="zh-TW" altLang="en-US" dirty="0">
              <a:solidFill>
                <a:srgbClr val="00B050"/>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85" y="4953001"/>
            <a:ext cx="280987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810" y="5384801"/>
            <a:ext cx="271303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19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編碼器</a:t>
            </a:r>
          </a:p>
        </p:txBody>
      </p:sp>
      <p:sp>
        <p:nvSpPr>
          <p:cNvPr id="3" name="內容版面配置區 2"/>
          <p:cNvSpPr>
            <a:spLocks noGrp="1"/>
          </p:cNvSpPr>
          <p:nvPr>
            <p:ph idx="1"/>
          </p:nvPr>
        </p:nvSpPr>
        <p:spPr>
          <a:xfrm>
            <a:off x="628650" y="1357222"/>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八進位對三進位編碼器</a:t>
            </a:r>
            <a:r>
              <a:rPr lang="en-US" altLang="zh-TW" b="1" dirty="0">
                <a:solidFill>
                  <a:srgbClr val="00B050"/>
                </a:solidFill>
                <a:latin typeface="Microsoft JhengHei"/>
                <a:ea typeface="標楷體"/>
              </a:rPr>
              <a:t>(2/2)</a:t>
            </a:r>
          </a:p>
        </p:txBody>
      </p:sp>
      <p:pic>
        <p:nvPicPr>
          <p:cNvPr id="4" name="圖片 3"/>
          <p:cNvPicPr>
            <a:picLocks noChangeAspect="1"/>
          </p:cNvPicPr>
          <p:nvPr/>
        </p:nvPicPr>
        <p:blipFill>
          <a:blip r:embed="rId2"/>
          <a:stretch>
            <a:fillRect/>
          </a:stretch>
        </p:blipFill>
        <p:spPr>
          <a:xfrm>
            <a:off x="704922" y="2148798"/>
            <a:ext cx="7734156" cy="3105457"/>
          </a:xfrm>
          <a:prstGeom prst="rect">
            <a:avLst/>
          </a:prstGeom>
        </p:spPr>
      </p:pic>
    </p:spTree>
    <p:extLst>
      <p:ext uri="{BB962C8B-B14F-4D97-AF65-F5344CB8AC3E}">
        <p14:creationId xmlns:p14="http://schemas.microsoft.com/office/powerpoint/2010/main" val="382218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981743"/>
            <a:ext cx="7886700" cy="2900148"/>
          </a:xfrm>
        </p:spPr>
        <p:txBody>
          <a:bodyPr anchor="ctr" anchorCtr="1">
            <a:normAutofit/>
          </a:bodyPr>
          <a:lstStyle/>
          <a:p>
            <a:pPr marL="0" indent="0">
              <a:buNone/>
            </a:pPr>
            <a:r>
              <a:rPr lang="zh-TW" altLang="en-US" sz="6000" dirty="0"/>
              <a:t>多工器</a:t>
            </a:r>
            <a:endParaRPr lang="zh-TW"/>
          </a:p>
        </p:txBody>
      </p:sp>
    </p:spTree>
    <p:extLst>
      <p:ext uri="{BB962C8B-B14F-4D97-AF65-F5344CB8AC3E}">
        <p14:creationId xmlns:p14="http://schemas.microsoft.com/office/powerpoint/2010/main" val="23876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8863"/>
            <a:ext cx="7886700" cy="1042745"/>
          </a:xfrm>
        </p:spPr>
        <p:txBody>
          <a:bodyPr>
            <a:normAutofit/>
          </a:bodyPr>
          <a:lstStyle/>
          <a:p>
            <a:r>
              <a:rPr lang="zh-TW" altLang="en-US" sz="4000" dirty="0"/>
              <a:t>多工器</a:t>
            </a:r>
          </a:p>
        </p:txBody>
      </p:sp>
      <p:sp>
        <p:nvSpPr>
          <p:cNvPr id="3" name="內容版面配置區 2"/>
          <p:cNvSpPr>
            <a:spLocks noGrp="1"/>
          </p:cNvSpPr>
          <p:nvPr>
            <p:ph idx="1"/>
          </p:nvPr>
        </p:nvSpPr>
        <p:spPr>
          <a:xfrm>
            <a:off x="628650" y="1249943"/>
            <a:ext cx="7886700" cy="4675967"/>
          </a:xfrm>
        </p:spPr>
        <p:txBody>
          <a:bodyPr vert="horz" lIns="91440" tIns="45720" rIns="91440" bIns="45720" rtlCol="0" anchor="t">
            <a:normAutofit/>
          </a:bodyPr>
          <a:lstStyle/>
          <a:p>
            <a:pPr>
              <a:lnSpc>
                <a:spcPts val="2700"/>
              </a:lnSpc>
            </a:pPr>
            <a:r>
              <a:rPr lang="zh-TW" altLang="en-US" sz="2400" dirty="0">
                <a:latin typeface="Microsoft JhengHei"/>
                <a:ea typeface="Microsoft JhengHei"/>
              </a:rPr>
              <a:t>在數位系統中，常常有信號選擇的需求，這種以多信號輸入經選擇，再傳送到輸出的組合電路稱為多工器（</a:t>
            </a:r>
            <a:r>
              <a:rPr lang="en-US" altLang="zh-TW" sz="2400" dirty="0">
                <a:latin typeface="Microsoft JhengHei"/>
                <a:ea typeface="標楷體"/>
              </a:rPr>
              <a:t>multiplexer, MUX</a:t>
            </a:r>
            <a:r>
              <a:rPr lang="zh-TW" altLang="en-US" sz="2400" dirty="0">
                <a:latin typeface="Microsoft JhengHei"/>
                <a:ea typeface="Microsoft JhengHei"/>
              </a:rPr>
              <a:t>），</a:t>
            </a:r>
            <a:r>
              <a:rPr lang="zh-TW" altLang="en-US" sz="2400" dirty="0">
                <a:solidFill>
                  <a:srgbClr val="003399"/>
                </a:solidFill>
                <a:latin typeface="Microsoft JhengHei"/>
                <a:ea typeface="Microsoft JhengHei"/>
              </a:rPr>
              <a:t>又稱為資料選擇器</a:t>
            </a:r>
            <a:r>
              <a:rPr lang="zh-TW" altLang="en-US" sz="2400" dirty="0">
                <a:latin typeface="Microsoft JhengHei"/>
                <a:ea typeface="Microsoft JhengHei"/>
              </a:rPr>
              <a:t>（</a:t>
            </a:r>
            <a:r>
              <a:rPr lang="en-US" altLang="zh-TW" sz="2400" dirty="0">
                <a:latin typeface="Microsoft JhengHei"/>
                <a:ea typeface="標楷體"/>
              </a:rPr>
              <a:t>data selector</a:t>
            </a:r>
            <a:r>
              <a:rPr lang="zh-TW" altLang="en-US" sz="2400" dirty="0">
                <a:latin typeface="Microsoft JhengHei"/>
                <a:ea typeface="Microsoft JhengHei"/>
              </a:rPr>
              <a:t>）。如下圖所示，多工器的 </a:t>
            </a:r>
            <a:r>
              <a:rPr lang="en-US" altLang="zh-TW" sz="2400" dirty="0">
                <a:latin typeface="Microsoft JhengHei"/>
                <a:ea typeface="標楷體"/>
              </a:rPr>
              <a:t>m </a:t>
            </a:r>
            <a:r>
              <a:rPr lang="zh-TW" altLang="en-US" sz="2400" dirty="0">
                <a:latin typeface="Microsoft JhengHei"/>
                <a:ea typeface="Microsoft JhengHei"/>
              </a:rPr>
              <a:t>個輸入信號經由 </a:t>
            </a:r>
            <a:r>
              <a:rPr lang="en-US" altLang="zh-TW" sz="2400" dirty="0">
                <a:latin typeface="Microsoft JhengHei"/>
                <a:ea typeface="標楷體"/>
              </a:rPr>
              <a:t>n </a:t>
            </a:r>
            <a:r>
              <a:rPr lang="zh-TW" altLang="en-US" sz="2400" dirty="0">
                <a:latin typeface="Microsoft JhengHei"/>
                <a:ea typeface="Microsoft JhengHei"/>
              </a:rPr>
              <a:t>條資料選擇線來控制（</a:t>
            </a:r>
            <a:r>
              <a:rPr lang="en-US" altLang="zh-TW" sz="2400" dirty="0">
                <a:latin typeface="Microsoft JhengHei"/>
                <a:ea typeface="標楷體"/>
              </a:rPr>
              <a:t>m=2</a:t>
            </a:r>
            <a:r>
              <a:rPr lang="en-US" altLang="zh-TW" sz="2400" baseline="30000" dirty="0">
                <a:latin typeface="Microsoft JhengHei"/>
                <a:ea typeface="標楷體"/>
              </a:rPr>
              <a:t>n</a:t>
            </a:r>
            <a:r>
              <a:rPr lang="zh-TW" altLang="en-US" sz="2400" dirty="0">
                <a:latin typeface="Microsoft JhengHei"/>
                <a:ea typeface="Microsoft JhengHei"/>
              </a:rPr>
              <a:t>），選擇一個輸入送至輸出端，其簡單結構如下圖</a:t>
            </a:r>
            <a:r>
              <a:rPr lang="en-US" altLang="zh-TW" sz="2400" dirty="0">
                <a:latin typeface="Microsoft JhengHei"/>
                <a:ea typeface="標楷體"/>
              </a:rPr>
              <a:t>(b)</a:t>
            </a:r>
            <a:r>
              <a:rPr lang="zh-TW" altLang="en-US" sz="2400" dirty="0">
                <a:latin typeface="Microsoft JhengHei"/>
                <a:ea typeface="Microsoft JhengHei"/>
              </a:rPr>
              <a:t>所示，圖中任一個開關被選上時（即開關</a:t>
            </a:r>
            <a:r>
              <a:rPr lang="en-US" altLang="zh-TW" sz="2400" dirty="0">
                <a:latin typeface="Microsoft JhengHei"/>
                <a:ea typeface="標楷體"/>
              </a:rPr>
              <a:t>ON</a:t>
            </a:r>
            <a:r>
              <a:rPr lang="zh-TW" altLang="en-US" sz="2400" dirty="0">
                <a:latin typeface="Microsoft JhengHei"/>
                <a:ea typeface="Microsoft JhengHei"/>
              </a:rPr>
              <a:t>），使輸出與該輸入連接，將該開關所控制的輸入送至輸出。</a:t>
            </a:r>
          </a:p>
          <a:p>
            <a:endParaRPr lang="zh-TW" altLang="en-US" dirty="0"/>
          </a:p>
        </p:txBody>
      </p:sp>
      <p:pic>
        <p:nvPicPr>
          <p:cNvPr id="4" name="圖片 3"/>
          <p:cNvPicPr>
            <a:picLocks noChangeAspect="1"/>
          </p:cNvPicPr>
          <p:nvPr/>
        </p:nvPicPr>
        <p:blipFill>
          <a:blip r:embed="rId2"/>
          <a:stretch>
            <a:fillRect/>
          </a:stretch>
        </p:blipFill>
        <p:spPr>
          <a:xfrm>
            <a:off x="1638394" y="4217699"/>
            <a:ext cx="5636404" cy="2436231"/>
          </a:xfrm>
          <a:prstGeom prst="rect">
            <a:avLst/>
          </a:prstGeom>
        </p:spPr>
      </p:pic>
    </p:spTree>
    <p:extLst>
      <p:ext uri="{BB962C8B-B14F-4D97-AF65-F5344CB8AC3E}">
        <p14:creationId xmlns:p14="http://schemas.microsoft.com/office/powerpoint/2010/main" val="371785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8863"/>
            <a:ext cx="7886700" cy="1042745"/>
          </a:xfrm>
        </p:spPr>
        <p:txBody>
          <a:bodyPr>
            <a:normAutofit/>
          </a:bodyPr>
          <a:lstStyle/>
          <a:p>
            <a:r>
              <a:rPr lang="zh-TW" altLang="en-US" sz="4000" dirty="0"/>
              <a:t>多工器</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267565"/>
                <a:ext cx="7886700" cy="4675967"/>
              </a:xfrm>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二對一多工器</a:t>
                </a:r>
                <a:endParaRPr lang="en-US" altLang="zh-TW" b="1" dirty="0">
                  <a:solidFill>
                    <a:srgbClr val="00B050"/>
                  </a:solidFill>
                  <a:latin typeface="Microsoft JhengHei"/>
                  <a:ea typeface="Microsoft JhengHei"/>
                </a:endParaRPr>
              </a:p>
              <a:p>
                <a:pPr marL="457200" lvl="1" indent="0">
                  <a:lnSpc>
                    <a:spcPct val="80000"/>
                  </a:lnSpc>
                  <a:buNone/>
                </a:pPr>
                <a:r>
                  <a:rPr lang="zh-TW" altLang="en-US" dirty="0">
                    <a:latin typeface="Microsoft JhengHei"/>
                    <a:ea typeface="Microsoft JhengHei"/>
                  </a:rPr>
                  <a:t>設其兩輸入端分別為 </a:t>
                </a:r>
                <a:r>
                  <a:rPr lang="en-US" altLang="zh-TW" dirty="0">
                    <a:latin typeface="Microsoft JhengHei"/>
                    <a:ea typeface="標楷體"/>
                  </a:rPr>
                  <a:t>A</a:t>
                </a:r>
                <a:r>
                  <a:rPr lang="zh-TW" altLang="en-US" dirty="0">
                    <a:latin typeface="Microsoft JhengHei"/>
                    <a:ea typeface="標楷體"/>
                  </a:rPr>
                  <a:t> </a:t>
                </a:r>
                <a:r>
                  <a:rPr lang="zh-TW" altLang="en-US" dirty="0">
                    <a:latin typeface="Microsoft JhengHei"/>
                    <a:ea typeface="Microsoft JhengHei"/>
                  </a:rPr>
                  <a:t>與 </a:t>
                </a:r>
                <a:r>
                  <a:rPr lang="en-US" altLang="zh-TW" dirty="0">
                    <a:latin typeface="Microsoft JhengHei"/>
                    <a:ea typeface="標楷體"/>
                  </a:rPr>
                  <a:t>B</a:t>
                </a:r>
                <a:r>
                  <a:rPr lang="zh-TW" altLang="en-US" dirty="0">
                    <a:latin typeface="Microsoft JhengHei"/>
                    <a:ea typeface="Microsoft JhengHei"/>
                  </a:rPr>
                  <a:t>，輸出為 </a:t>
                </a:r>
                <a:r>
                  <a:rPr lang="en-US" altLang="zh-TW" dirty="0">
                    <a:latin typeface="Microsoft JhengHei"/>
                    <a:ea typeface="標楷體"/>
                  </a:rPr>
                  <a:t>Z</a:t>
                </a:r>
                <a:r>
                  <a:rPr lang="zh-TW" altLang="en-US" dirty="0">
                    <a:latin typeface="Microsoft JhengHei"/>
                    <a:ea typeface="Microsoft JhengHei"/>
                  </a:rPr>
                  <a:t>，而資料選擇端為 </a:t>
                </a:r>
                <a:r>
                  <a:rPr lang="en-US" altLang="zh-TW" dirty="0">
                    <a:latin typeface="Microsoft JhengHei"/>
                    <a:ea typeface="標楷體"/>
                  </a:rPr>
                  <a:t>S</a:t>
                </a:r>
                <a:r>
                  <a:rPr lang="zh-TW" altLang="en-US" dirty="0">
                    <a:latin typeface="Microsoft JhengHei"/>
                    <a:ea typeface="Microsoft JhengHei"/>
                  </a:rPr>
                  <a:t>，其真值表如下圖</a:t>
                </a:r>
                <a:r>
                  <a:rPr lang="en-US" altLang="zh-TW" dirty="0">
                    <a:latin typeface="Microsoft JhengHei"/>
                    <a:ea typeface="Microsoft JhengHei"/>
                  </a:rPr>
                  <a:t>(a)</a:t>
                </a:r>
                <a:r>
                  <a:rPr lang="zh-TW" altLang="en-US" dirty="0">
                    <a:latin typeface="Microsoft JhengHei"/>
                    <a:ea typeface="Microsoft JhengHei"/>
                  </a:rPr>
                  <a:t>，由表可知其布林代數式為：</a:t>
                </a:r>
                <a14:m>
                  <m:oMath xmlns:m="http://schemas.openxmlformats.org/officeDocument/2006/math">
                    <m:r>
                      <m:rPr>
                        <m:sty m:val="p"/>
                      </m:rPr>
                      <a:rPr lang="en-US" altLang="zh-TW" b="0" i="0" smtClean="0">
                        <a:latin typeface="Cambria Math" panose="02040503050406030204" pitchFamily="18" charset="0"/>
                        <a:ea typeface="Microsoft JhengHei"/>
                      </a:rPr>
                      <m:t>Z</m:t>
                    </m:r>
                    <m:r>
                      <a:rPr lang="en-US" altLang="zh-TW" i="0" dirty="0" smtClean="0">
                        <a:latin typeface="Cambria Math" panose="02040503050406030204" pitchFamily="18" charset="0"/>
                      </a:rPr>
                      <m:t>=</m:t>
                    </m:r>
                    <m:r>
                      <m:rPr>
                        <m:sty m:val="p"/>
                      </m:rPr>
                      <a:rPr lang="en-US" altLang="zh-TW" i="0" dirty="0" smtClean="0">
                        <a:latin typeface="Cambria Math" panose="02040503050406030204" pitchFamily="18" charset="0"/>
                      </a:rPr>
                      <m:t>A</m:t>
                    </m:r>
                    <m:acc>
                      <m:accPr>
                        <m:chr m:val="̅"/>
                        <m:ctrlPr>
                          <a:rPr lang="en-US" altLang="zh-TW" i="1" dirty="0" smtClean="0">
                            <a:solidFill>
                              <a:srgbClr val="836967"/>
                            </a:solidFill>
                            <a:latin typeface="Cambria Math" panose="02040503050406030204" pitchFamily="18" charset="0"/>
                          </a:rPr>
                        </m:ctrlPr>
                      </m:accPr>
                      <m:e>
                        <m:r>
                          <m:rPr>
                            <m:sty m:val="p"/>
                          </m:rPr>
                          <a:rPr lang="en-US" altLang="zh-TW" i="0" dirty="0" smtClean="0">
                            <a:latin typeface="Cambria Math" panose="02040503050406030204" pitchFamily="18" charset="0"/>
                          </a:rPr>
                          <m:t>s</m:t>
                        </m:r>
                      </m:e>
                    </m:acc>
                    <m:r>
                      <a:rPr lang="en-US" altLang="zh-TW" i="0" dirty="0" smtClean="0">
                        <a:latin typeface="Cambria Math" panose="02040503050406030204" pitchFamily="18" charset="0"/>
                      </a:rPr>
                      <m:t>+</m:t>
                    </m:r>
                    <m:r>
                      <m:rPr>
                        <m:sty m:val="p"/>
                      </m:rPr>
                      <a:rPr lang="en-US" altLang="zh-TW" i="0" dirty="0" smtClean="0">
                        <a:latin typeface="Cambria Math" panose="02040503050406030204" pitchFamily="18" charset="0"/>
                      </a:rPr>
                      <m:t>BS</m:t>
                    </m:r>
                  </m:oMath>
                </a14:m>
                <a:endParaRPr lang="en-US" altLang="zh-TW" dirty="0">
                  <a:latin typeface="Microsoft JhengHei"/>
                  <a:ea typeface="標楷體"/>
                </a:endParaRPr>
              </a:p>
              <a:p>
                <a:pPr lvl="1">
                  <a:lnSpc>
                    <a:spcPct val="80000"/>
                  </a:lnSpc>
                </a:pPr>
                <a:endParaRPr lang="en-US" altLang="zh-TW" sz="1000" dirty="0">
                  <a:latin typeface="Microsoft JhengHei"/>
                </a:endParaRPr>
              </a:p>
              <a:p>
                <a:pPr marL="457200" lvl="1" indent="0">
                  <a:lnSpc>
                    <a:spcPct val="80000"/>
                  </a:lnSpc>
                  <a:buNone/>
                </a:pPr>
                <a:r>
                  <a:rPr lang="zh-TW" altLang="en-US" dirty="0">
                    <a:latin typeface="Microsoft JhengHei"/>
                    <a:ea typeface="Microsoft JhengHei"/>
                  </a:rPr>
                  <a:t>當 </a:t>
                </a:r>
                <a:r>
                  <a:rPr lang="en-US" altLang="zh-TW" dirty="0">
                    <a:latin typeface="Microsoft JhengHei"/>
                    <a:ea typeface="標楷體"/>
                  </a:rPr>
                  <a:t>S = 0</a:t>
                </a:r>
                <a:r>
                  <a:rPr lang="zh-TW" altLang="en-US" dirty="0">
                    <a:latin typeface="Microsoft JhengHei"/>
                    <a:ea typeface="Microsoft JhengHei"/>
                  </a:rPr>
                  <a:t>，</a:t>
                </a:r>
                <a:r>
                  <a:rPr lang="en-US" altLang="zh-TW" dirty="0">
                    <a:latin typeface="Microsoft JhengHei"/>
                    <a:ea typeface="標楷體"/>
                  </a:rPr>
                  <a:t>Z = A</a:t>
                </a:r>
                <a:r>
                  <a:rPr lang="zh-TW" altLang="en-US" dirty="0">
                    <a:latin typeface="Microsoft JhengHei"/>
                    <a:ea typeface="Microsoft JhengHei"/>
                  </a:rPr>
                  <a:t>；</a:t>
                </a:r>
                <a:r>
                  <a:rPr lang="en-US" altLang="zh-TW" dirty="0">
                    <a:latin typeface="Microsoft JhengHei"/>
                    <a:ea typeface="標楷體"/>
                  </a:rPr>
                  <a:t>A </a:t>
                </a:r>
                <a:r>
                  <a:rPr lang="zh-TW" altLang="en-US" dirty="0">
                    <a:latin typeface="Microsoft JhengHei"/>
                    <a:ea typeface="Microsoft JhengHei"/>
                  </a:rPr>
                  <a:t>信號被選至輸出端。</a:t>
                </a:r>
                <a:endParaRPr lang="en-US" altLang="zh-TW" dirty="0">
                  <a:latin typeface="Microsoft JhengHei"/>
                  <a:ea typeface="Microsoft JhengHei"/>
                </a:endParaRPr>
              </a:p>
              <a:p>
                <a:pPr marL="457200" lvl="1" indent="0">
                  <a:lnSpc>
                    <a:spcPct val="80000"/>
                  </a:lnSpc>
                  <a:buNone/>
                </a:pPr>
                <a:r>
                  <a:rPr lang="zh-TW" altLang="en-US" dirty="0">
                    <a:latin typeface="Microsoft JhengHei"/>
                    <a:ea typeface="Microsoft JhengHei"/>
                  </a:rPr>
                  <a:t>當 </a:t>
                </a:r>
                <a:r>
                  <a:rPr lang="en-US" altLang="zh-TW" dirty="0">
                    <a:latin typeface="Microsoft JhengHei"/>
                    <a:ea typeface="標楷體"/>
                  </a:rPr>
                  <a:t>S = 1</a:t>
                </a:r>
                <a:r>
                  <a:rPr lang="zh-TW" altLang="en-US" dirty="0">
                    <a:latin typeface="Microsoft JhengHei"/>
                    <a:ea typeface="Microsoft JhengHei"/>
                  </a:rPr>
                  <a:t>，</a:t>
                </a:r>
                <a:r>
                  <a:rPr lang="en-US" altLang="zh-TW" dirty="0">
                    <a:latin typeface="Microsoft JhengHei"/>
                    <a:ea typeface="標楷體"/>
                  </a:rPr>
                  <a:t>Z = B</a:t>
                </a:r>
                <a:r>
                  <a:rPr lang="zh-TW" altLang="en-US" dirty="0">
                    <a:latin typeface="Microsoft JhengHei"/>
                    <a:ea typeface="Microsoft JhengHei"/>
                  </a:rPr>
                  <a:t>；</a:t>
                </a:r>
                <a:r>
                  <a:rPr lang="en-US" altLang="zh-TW" dirty="0">
                    <a:latin typeface="Microsoft JhengHei"/>
                    <a:ea typeface="標楷體"/>
                  </a:rPr>
                  <a:t>B </a:t>
                </a:r>
                <a:r>
                  <a:rPr lang="zh-TW" altLang="en-US" dirty="0">
                    <a:latin typeface="Microsoft JhengHei"/>
                    <a:ea typeface="Microsoft JhengHei"/>
                  </a:rPr>
                  <a:t>信號被選至輸出端。</a:t>
                </a:r>
                <a:endParaRPr lang="en-US" altLang="zh-TW" dirty="0">
                  <a:latin typeface="Microsoft JhengHei"/>
                  <a:ea typeface="Microsoft JhengHei"/>
                </a:endParaRPr>
              </a:p>
              <a:p>
                <a:pPr marL="457200" lvl="1" indent="0">
                  <a:lnSpc>
                    <a:spcPct val="80000"/>
                  </a:lnSpc>
                  <a:buNone/>
                </a:pPr>
                <a:r>
                  <a:rPr lang="zh-TW" altLang="en-US" dirty="0">
                    <a:latin typeface="Microsoft JhengHei"/>
                    <a:ea typeface="Microsoft JhengHei"/>
                  </a:rPr>
                  <a:t>因輸出信號是 </a:t>
                </a:r>
                <a:r>
                  <a:rPr lang="en-US" altLang="zh-TW" dirty="0">
                    <a:latin typeface="Microsoft JhengHei"/>
                    <a:ea typeface="標楷體"/>
                  </a:rPr>
                  <a:t>A </a:t>
                </a:r>
                <a:r>
                  <a:rPr lang="zh-TW" altLang="en-US" dirty="0">
                    <a:latin typeface="Microsoft JhengHei"/>
                    <a:ea typeface="Microsoft JhengHei"/>
                  </a:rPr>
                  <a:t>或 </a:t>
                </a:r>
                <a:r>
                  <a:rPr lang="en-US" altLang="zh-TW" dirty="0">
                    <a:latin typeface="Microsoft JhengHei"/>
                    <a:ea typeface="標楷體"/>
                  </a:rPr>
                  <a:t>B </a:t>
                </a:r>
                <a:r>
                  <a:rPr lang="zh-TW" altLang="en-US" dirty="0">
                    <a:latin typeface="Microsoft JhengHei"/>
                    <a:ea typeface="Microsoft JhengHei"/>
                  </a:rPr>
                  <a:t>是由 </a:t>
                </a:r>
                <a:r>
                  <a:rPr lang="en-US" altLang="zh-TW" dirty="0">
                    <a:latin typeface="Microsoft JhengHei"/>
                    <a:ea typeface="標楷體"/>
                  </a:rPr>
                  <a:t>S </a:t>
                </a:r>
                <a:r>
                  <a:rPr lang="zh-TW" altLang="en-US" dirty="0">
                    <a:latin typeface="Microsoft JhengHei"/>
                    <a:ea typeface="Microsoft JhengHei"/>
                  </a:rPr>
                  <a:t>來決定的，</a:t>
                </a:r>
                <a:r>
                  <a:rPr lang="zh-TW" altLang="en-US" dirty="0">
                    <a:solidFill>
                      <a:srgbClr val="003399"/>
                    </a:solidFill>
                    <a:latin typeface="Microsoft JhengHei"/>
                    <a:ea typeface="Microsoft JhengHei"/>
                  </a:rPr>
                  <a:t>故 </a:t>
                </a:r>
                <a:r>
                  <a:rPr lang="en-US" altLang="zh-TW" dirty="0">
                    <a:solidFill>
                      <a:srgbClr val="003399"/>
                    </a:solidFill>
                    <a:latin typeface="Microsoft JhengHei"/>
                    <a:ea typeface="標楷體"/>
                  </a:rPr>
                  <a:t>S </a:t>
                </a:r>
                <a:r>
                  <a:rPr lang="zh-TW" altLang="en-US" dirty="0">
                    <a:solidFill>
                      <a:srgbClr val="003399"/>
                    </a:solidFill>
                    <a:latin typeface="Microsoft JhengHei"/>
                    <a:ea typeface="Microsoft JhengHei"/>
                  </a:rPr>
                  <a:t>又被稱為資料選擇線</a:t>
                </a:r>
                <a:r>
                  <a:rPr lang="zh-TW" altLang="en-US" dirty="0">
                    <a:latin typeface="Microsoft JhengHei"/>
                    <a:ea typeface="Microsoft JhengHei"/>
                  </a:rPr>
                  <a:t>，其電路圖如下圖</a:t>
                </a:r>
                <a:r>
                  <a:rPr lang="en-US" altLang="zh-TW" dirty="0">
                    <a:latin typeface="Microsoft JhengHei"/>
                    <a:ea typeface="標楷體"/>
                  </a:rPr>
                  <a:t>(b)</a:t>
                </a:r>
                <a:r>
                  <a:rPr lang="zh-TW" altLang="en-US" dirty="0">
                    <a:latin typeface="Microsoft JhengHei"/>
                    <a:ea typeface="Microsoft JhengHei"/>
                  </a:rPr>
                  <a:t> 。</a:t>
                </a:r>
              </a:p>
              <a:p>
                <a:pPr>
                  <a:lnSpc>
                    <a:spcPct val="80000"/>
                  </a:lnSpc>
                </a:pPr>
                <a:endParaRPr lang="zh-TW" altLang="en-US" b="1" dirty="0">
                  <a:solidFill>
                    <a:srgbClr val="00B05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267565"/>
                <a:ext cx="7886700" cy="4675967"/>
              </a:xfrm>
              <a:blipFill>
                <a:blip r:embed="rId2"/>
                <a:stretch>
                  <a:fillRect l="-1391" t="-3129"/>
                </a:stretch>
              </a:blipFill>
            </p:spPr>
            <p:txBody>
              <a:bodyPr/>
              <a:lstStyle/>
              <a:p>
                <a:r>
                  <a:rPr lang="zh-TW" altLang="en-US">
                    <a:noFill/>
                  </a:rPr>
                  <a:t> </a:t>
                </a:r>
              </a:p>
            </p:txBody>
          </p:sp>
        </mc:Fallback>
      </mc:AlternateContent>
      <p:pic>
        <p:nvPicPr>
          <p:cNvPr id="5" name="圖片 4"/>
          <p:cNvPicPr>
            <a:picLocks noChangeAspect="1"/>
          </p:cNvPicPr>
          <p:nvPr/>
        </p:nvPicPr>
        <p:blipFill>
          <a:blip r:embed="rId3"/>
          <a:stretch>
            <a:fillRect/>
          </a:stretch>
        </p:blipFill>
        <p:spPr>
          <a:xfrm>
            <a:off x="1262742" y="4891207"/>
            <a:ext cx="6269491" cy="1487821"/>
          </a:xfrm>
          <a:prstGeom prst="rect">
            <a:avLst/>
          </a:prstGeom>
        </p:spPr>
      </p:pic>
    </p:spTree>
    <p:extLst>
      <p:ext uri="{BB962C8B-B14F-4D97-AF65-F5344CB8AC3E}">
        <p14:creationId xmlns:p14="http://schemas.microsoft.com/office/powerpoint/2010/main" val="198662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8863"/>
            <a:ext cx="7886700" cy="1042745"/>
          </a:xfrm>
        </p:spPr>
        <p:txBody>
          <a:bodyPr>
            <a:normAutofit/>
          </a:bodyPr>
          <a:lstStyle/>
          <a:p>
            <a:r>
              <a:rPr lang="zh-TW" altLang="en-US" sz="4000" dirty="0"/>
              <a:t>多工器</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270958"/>
                <a:ext cx="7886700" cy="4675967"/>
              </a:xfrm>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四對一多工器</a:t>
                </a:r>
                <a:endParaRPr lang="en-US" altLang="zh-TW" b="1" dirty="0">
                  <a:solidFill>
                    <a:srgbClr val="00B050"/>
                  </a:solidFill>
                  <a:latin typeface="Microsoft JhengHei"/>
                  <a:ea typeface="Microsoft JhengHei"/>
                </a:endParaRPr>
              </a:p>
              <a:p>
                <a:pPr marL="0" indent="0">
                  <a:buNone/>
                </a:pPr>
                <a:r>
                  <a:rPr lang="zh-TW" altLang="en-US" sz="2400" dirty="0">
                    <a:latin typeface="Microsoft JhengHei"/>
                    <a:ea typeface="Microsoft JhengHei"/>
                  </a:rPr>
                  <a:t>　由四個資料輸入端選擇其中一個送至輸出的資料選擇裝</a:t>
                </a:r>
                <a:endParaRPr lang="en-US" altLang="zh-TW" sz="2400" dirty="0">
                  <a:latin typeface="Microsoft JhengHei"/>
                  <a:ea typeface="Microsoft JhengHei"/>
                </a:endParaRPr>
              </a:p>
              <a:p>
                <a:pPr marL="0" indent="0">
                  <a:buNone/>
                </a:pPr>
                <a:r>
                  <a:rPr lang="zh-TW" altLang="en-US" sz="2400" dirty="0">
                    <a:latin typeface="Microsoft JhengHei"/>
                    <a:ea typeface="Microsoft JhengHei"/>
                  </a:rPr>
                  <a:t>    置，其真值表如圖</a:t>
                </a:r>
                <a:r>
                  <a:rPr lang="en-US" altLang="zh-TW" sz="2400" dirty="0">
                    <a:latin typeface="Microsoft JhengHei"/>
                    <a:ea typeface="新細明體"/>
                  </a:rPr>
                  <a:t>(a)</a:t>
                </a:r>
                <a:r>
                  <a:rPr lang="zh-TW" altLang="en-US" sz="2400" dirty="0">
                    <a:latin typeface="Microsoft JhengHei"/>
                    <a:ea typeface="新細明體"/>
                  </a:rPr>
                  <a:t> </a:t>
                </a:r>
                <a:r>
                  <a:rPr lang="zh-TW" altLang="en-US" sz="2400" dirty="0">
                    <a:latin typeface="Microsoft JhengHei"/>
                    <a:ea typeface="Microsoft JhengHei"/>
                  </a:rPr>
                  <a:t>，其布林代數式為：</a:t>
                </a:r>
                <a:endParaRPr lang="en-US" altLang="zh-TW" sz="2400" dirty="0">
                  <a:latin typeface="Microsoft JhengHei"/>
                  <a:ea typeface="Microsoft JhengHei"/>
                </a:endParaRPr>
              </a:p>
              <a:p>
                <a:pPr marL="0" indent="0">
                  <a:buNone/>
                </a:pPr>
                <a:endParaRPr lang="en-US" altLang="zh-TW" sz="1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zh-TW" altLang="en-US" sz="2400" i="0" smtClean="0">
                          <a:latin typeface="Cambria Math" panose="02040503050406030204" pitchFamily="18" charset="0"/>
                        </a:rPr>
                        <m:t>Z</m:t>
                      </m:r>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0</m:t>
                          </m:r>
                        </m:sub>
                      </m:sSub>
                      <m:sSub>
                        <m:sSubPr>
                          <m:ctrlPr>
                            <a:rPr lang="zh-TW" altLang="en-US" sz="2400" i="1" smtClean="0">
                              <a:solidFill>
                                <a:srgbClr val="836967"/>
                              </a:solidFill>
                              <a:latin typeface="Cambria Math" panose="02040503050406030204" pitchFamily="18" charset="0"/>
                            </a:rPr>
                          </m:ctrlPr>
                        </m:sSubPr>
                        <m:e>
                          <m:acc>
                            <m:accPr>
                              <m:chr m:val="̅"/>
                              <m:ctrlPr>
                                <a:rPr lang="zh-TW" altLang="en-US" sz="2400" i="1" smtClean="0">
                                  <a:solidFill>
                                    <a:srgbClr val="836967"/>
                                  </a:solidFill>
                                  <a:latin typeface="Cambria Math" panose="02040503050406030204" pitchFamily="18" charset="0"/>
                                </a:rPr>
                              </m:ctrlPr>
                            </m:accPr>
                            <m:e>
                              <m:r>
                                <m:rPr>
                                  <m:sty m:val="p"/>
                                </m:rPr>
                                <a:rPr lang="zh-TW" altLang="en-US" sz="2400" i="0" smtClean="0">
                                  <a:latin typeface="Cambria Math" panose="02040503050406030204" pitchFamily="18" charset="0"/>
                                </a:rPr>
                                <m:t>s</m:t>
                              </m:r>
                            </m:e>
                          </m:acc>
                        </m:e>
                        <m:sub>
                          <m:r>
                            <a:rPr lang="zh-TW" altLang="en-US" sz="2400" i="0" smtClean="0">
                              <a:latin typeface="Cambria Math" panose="02040503050406030204" pitchFamily="18" charset="0"/>
                            </a:rPr>
                            <m:t>1</m:t>
                          </m:r>
                        </m:sub>
                      </m:sSub>
                      <m:acc>
                        <m:accPr>
                          <m:chr m:val="̅"/>
                          <m:ctrlPr>
                            <a:rPr lang="zh-TW" altLang="en-US" sz="2400" i="1" smtClean="0">
                              <a:solidFill>
                                <a:srgbClr val="836967"/>
                              </a:solidFill>
                              <a:latin typeface="Cambria Math" panose="02040503050406030204" pitchFamily="18" charset="0"/>
                            </a:rPr>
                          </m:ctrlPr>
                        </m:accPr>
                        <m:e>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e>
                      </m:acc>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1</m:t>
                          </m:r>
                        </m:sub>
                      </m:sSub>
                      <m:acc>
                        <m:accPr>
                          <m:chr m:val="̅"/>
                          <m:ctrlPr>
                            <a:rPr lang="zh-TW" altLang="en-US" sz="2400" i="1" smtClean="0">
                              <a:solidFill>
                                <a:srgbClr val="836967"/>
                              </a:solidFill>
                              <a:latin typeface="Cambria Math" panose="02040503050406030204" pitchFamily="18" charset="0"/>
                            </a:rPr>
                          </m:ctrlPr>
                        </m:accPr>
                        <m:e>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1</m:t>
                              </m:r>
                            </m:sub>
                          </m:sSub>
                        </m:e>
                      </m:acc>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2</m:t>
                          </m:r>
                        </m:sub>
                      </m:sSub>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1</m:t>
                          </m:r>
                        </m:sub>
                      </m:sSub>
                      <m:acc>
                        <m:accPr>
                          <m:chr m:val="̅"/>
                          <m:ctrlPr>
                            <a:rPr lang="zh-TW" altLang="en-US" sz="2400" i="1" smtClean="0">
                              <a:solidFill>
                                <a:srgbClr val="836967"/>
                              </a:solidFill>
                              <a:latin typeface="Cambria Math" panose="02040503050406030204" pitchFamily="18" charset="0"/>
                            </a:rPr>
                          </m:ctrlPr>
                        </m:accPr>
                        <m:e>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e>
                      </m:acc>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3</m:t>
                          </m:r>
                        </m:sub>
                      </m:sSub>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1</m:t>
                          </m:r>
                        </m:sub>
                      </m:sSub>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oMath>
                  </m:oMathPara>
                </a14:m>
                <a:endParaRPr lang="zh-TW" altLang="en-US" sz="2400" dirty="0">
                  <a:latin typeface="Microsoft JhengHei"/>
                  <a:ea typeface="Microsoft JhengHei"/>
                </a:endParaRPr>
              </a:p>
              <a:p>
                <a:pPr>
                  <a:lnSpc>
                    <a:spcPct val="80000"/>
                  </a:lnSpc>
                </a:pPr>
                <a:endParaRPr lang="zh-TW" altLang="en-US" b="1" dirty="0">
                  <a:solidFill>
                    <a:srgbClr val="00B05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270958"/>
                <a:ext cx="7886700" cy="4675967"/>
              </a:xfrm>
              <a:blipFill>
                <a:blip r:embed="rId2"/>
                <a:stretch>
                  <a:fillRect l="-1391" t="-2995" r="-155"/>
                </a:stretch>
              </a:blipFill>
            </p:spPr>
            <p:txBody>
              <a:bodyPr/>
              <a:lstStyle/>
              <a:p>
                <a:r>
                  <a:rPr lang="zh-TW" altLang="en-US">
                    <a:noFill/>
                  </a:rPr>
                  <a:t> </a:t>
                </a:r>
              </a:p>
            </p:txBody>
          </p:sp>
        </mc:Fallback>
      </mc:AlternateContent>
      <p:pic>
        <p:nvPicPr>
          <p:cNvPr id="4" name="圖片 3"/>
          <p:cNvPicPr>
            <a:picLocks noChangeAspect="1"/>
          </p:cNvPicPr>
          <p:nvPr/>
        </p:nvPicPr>
        <p:blipFill>
          <a:blip r:embed="rId3"/>
          <a:stretch>
            <a:fillRect/>
          </a:stretch>
        </p:blipFill>
        <p:spPr>
          <a:xfrm>
            <a:off x="1514475" y="3306321"/>
            <a:ext cx="6115050" cy="2943225"/>
          </a:xfrm>
          <a:prstGeom prst="rect">
            <a:avLst/>
          </a:prstGeom>
        </p:spPr>
      </p:pic>
      <p:sp>
        <p:nvSpPr>
          <p:cNvPr id="7" name="AutoShape 3">
            <a:extLst>
              <a:ext uri="{FF2B5EF4-FFF2-40B4-BE49-F238E27FC236}">
                <a16:creationId xmlns:a16="http://schemas.microsoft.com/office/drawing/2014/main" id="{7F9DCA6A-E88E-40E4-A519-8C733A48570C}"/>
              </a:ext>
            </a:extLst>
          </p:cNvPr>
          <p:cNvSpPr>
            <a:spLocks noChangeAspect="1" noChangeArrowheads="1" noTextEdit="1"/>
          </p:cNvSpPr>
          <p:nvPr/>
        </p:nvSpPr>
        <p:spPr bwMode="auto">
          <a:xfrm>
            <a:off x="2192338" y="3139041"/>
            <a:ext cx="43195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124379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461751"/>
            <a:ext cx="7886700" cy="3942722"/>
          </a:xfrm>
        </p:spPr>
        <p:txBody>
          <a:bodyPr anchor="ctr" anchorCtr="1">
            <a:normAutofit/>
          </a:bodyPr>
          <a:lstStyle/>
          <a:p>
            <a:pPr marL="0" indent="0">
              <a:buNone/>
            </a:pPr>
            <a:r>
              <a:rPr lang="zh-TW" altLang="en-US" sz="6000" dirty="0"/>
              <a:t>解多工器</a:t>
            </a:r>
          </a:p>
        </p:txBody>
      </p:sp>
    </p:spTree>
    <p:extLst>
      <p:ext uri="{BB962C8B-B14F-4D97-AF65-F5344CB8AC3E}">
        <p14:creationId xmlns:p14="http://schemas.microsoft.com/office/powerpoint/2010/main" val="161482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420153" y="4600179"/>
            <a:ext cx="2863689" cy="2194026"/>
          </a:xfrm>
          <a:prstGeom prst="rect">
            <a:avLst/>
          </a:prstGeom>
        </p:spPr>
      </p:pic>
      <p:sp>
        <p:nvSpPr>
          <p:cNvPr id="2" name="標題 1"/>
          <p:cNvSpPr>
            <a:spLocks noGrp="1"/>
          </p:cNvSpPr>
          <p:nvPr>
            <p:ph type="title"/>
          </p:nvPr>
        </p:nvSpPr>
        <p:spPr>
          <a:xfrm>
            <a:off x="628650" y="337695"/>
            <a:ext cx="7886700" cy="1042745"/>
          </a:xfrm>
        </p:spPr>
        <p:txBody>
          <a:bodyPr>
            <a:normAutofit/>
          </a:bodyPr>
          <a:lstStyle/>
          <a:p>
            <a:r>
              <a:rPr lang="zh-TW" altLang="en-US" sz="4000" dirty="0"/>
              <a:t>解多工器</a:t>
            </a:r>
          </a:p>
        </p:txBody>
      </p:sp>
      <p:sp>
        <p:nvSpPr>
          <p:cNvPr id="3" name="內容版面配置區 2"/>
          <p:cNvSpPr>
            <a:spLocks noGrp="1"/>
          </p:cNvSpPr>
          <p:nvPr>
            <p:ph idx="1"/>
          </p:nvPr>
        </p:nvSpPr>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解多工器</a:t>
            </a:r>
            <a:endParaRPr lang="en-US" altLang="zh-TW" b="1" dirty="0">
              <a:solidFill>
                <a:srgbClr val="00B050"/>
              </a:solidFill>
              <a:latin typeface="Microsoft JhengHei"/>
              <a:ea typeface="Microsoft JhengHei"/>
            </a:endParaRPr>
          </a:p>
          <a:p>
            <a:pPr marL="457200" lvl="1" indent="0">
              <a:lnSpc>
                <a:spcPct val="100000"/>
              </a:lnSpc>
              <a:buNone/>
            </a:pPr>
            <a:r>
              <a:rPr lang="zh-TW" altLang="en-US" dirty="0">
                <a:latin typeface="Microsoft JhengHei"/>
                <a:ea typeface="Microsoft JhengHei"/>
              </a:rPr>
              <a:t>多工器能從多組輸入信號選擇一組做為輸出，解多工器（</a:t>
            </a:r>
            <a:r>
              <a:rPr lang="en-US" altLang="zh-TW" dirty="0">
                <a:latin typeface="Microsoft JhengHei"/>
                <a:ea typeface="標楷體"/>
              </a:rPr>
              <a:t>demultiplexer,</a:t>
            </a:r>
            <a:r>
              <a:rPr lang="zh-TW" altLang="en-US" dirty="0">
                <a:latin typeface="Microsoft JhengHei"/>
                <a:ea typeface="標楷體"/>
              </a:rPr>
              <a:t> </a:t>
            </a:r>
            <a:r>
              <a:rPr lang="en-US" altLang="zh-TW" dirty="0">
                <a:latin typeface="Microsoft JhengHei"/>
                <a:ea typeface="標楷體"/>
              </a:rPr>
              <a:t>DEMUX</a:t>
            </a:r>
            <a:r>
              <a:rPr lang="zh-TW" altLang="en-US" dirty="0">
                <a:latin typeface="Microsoft JhengHei"/>
                <a:ea typeface="Microsoft JhengHei"/>
              </a:rPr>
              <a:t>）的功能則恰好相反，是將一組信號傳送至多組輸出端中的一組。因此，</a:t>
            </a:r>
            <a:r>
              <a:rPr lang="zh-TW" altLang="en-US" b="1" dirty="0">
                <a:solidFill>
                  <a:srgbClr val="003399"/>
                </a:solidFill>
                <a:latin typeface="Microsoft JhengHei"/>
                <a:ea typeface="Microsoft JhengHei"/>
              </a:rPr>
              <a:t>解多工器又稱為資料分配器（</a:t>
            </a:r>
            <a:r>
              <a:rPr lang="en-US" altLang="zh-TW" b="1" dirty="0">
                <a:solidFill>
                  <a:srgbClr val="003399"/>
                </a:solidFill>
                <a:latin typeface="Microsoft JhengHei"/>
                <a:ea typeface="標楷體"/>
              </a:rPr>
              <a:t>data distributor</a:t>
            </a:r>
            <a:r>
              <a:rPr lang="zh-TW" altLang="en-US" b="1" dirty="0">
                <a:solidFill>
                  <a:srgbClr val="003399"/>
                </a:solidFill>
                <a:latin typeface="Microsoft JhengHei"/>
                <a:ea typeface="Microsoft JhengHei"/>
              </a:rPr>
              <a:t>）。</a:t>
            </a:r>
          </a:p>
          <a:p>
            <a:pPr marL="457200" lvl="1" indent="0">
              <a:lnSpc>
                <a:spcPct val="100000"/>
              </a:lnSpc>
              <a:buNone/>
            </a:pPr>
            <a:r>
              <a:rPr lang="zh-TW" altLang="en-US" dirty="0">
                <a:latin typeface="Microsoft JhengHei"/>
                <a:ea typeface="Microsoft JhengHei"/>
              </a:rPr>
              <a:t>如下圖所示，左邊為一組信號輸入，右邊卻有 </a:t>
            </a:r>
            <a:r>
              <a:rPr lang="en-US" altLang="zh-TW" dirty="0">
                <a:latin typeface="Microsoft JhengHei"/>
                <a:ea typeface="標楷體"/>
              </a:rPr>
              <a:t>n </a:t>
            </a:r>
            <a:r>
              <a:rPr lang="zh-TW" altLang="en-US" dirty="0">
                <a:latin typeface="Microsoft JhengHei"/>
                <a:ea typeface="Microsoft JhengHei"/>
              </a:rPr>
              <a:t>組信號輸出線，至於輸入信號應被傳送至哪組信號輸出線，則完全由底部的選擇端來決定。</a:t>
            </a:r>
          </a:p>
          <a:p>
            <a:pPr>
              <a:lnSpc>
                <a:spcPct val="80000"/>
              </a:lnSpc>
            </a:pPr>
            <a:endParaRPr lang="zh-TW" altLang="en-US" b="1" dirty="0">
              <a:solidFill>
                <a:srgbClr val="00B050"/>
              </a:solidFill>
            </a:endParaRPr>
          </a:p>
        </p:txBody>
      </p:sp>
    </p:spTree>
    <p:extLst>
      <p:ext uri="{BB962C8B-B14F-4D97-AF65-F5344CB8AC3E}">
        <p14:creationId xmlns:p14="http://schemas.microsoft.com/office/powerpoint/2010/main" val="11324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解多工器</a:t>
            </a:r>
          </a:p>
        </p:txBody>
      </p:sp>
      <p:sp>
        <p:nvSpPr>
          <p:cNvPr id="3" name="內容版面配置區 2"/>
          <p:cNvSpPr>
            <a:spLocks noGrp="1"/>
          </p:cNvSpPr>
          <p:nvPr>
            <p:ph idx="1"/>
          </p:nvPr>
        </p:nvSpPr>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一對四解多工器</a:t>
            </a:r>
            <a:r>
              <a:rPr lang="en-US" altLang="zh-TW" b="1" dirty="0">
                <a:solidFill>
                  <a:srgbClr val="00B050"/>
                </a:solidFill>
                <a:latin typeface="Microsoft JhengHei"/>
                <a:ea typeface="標楷體"/>
              </a:rPr>
              <a:t>(1/2)</a:t>
            </a:r>
          </a:p>
          <a:p>
            <a:pPr marL="457200" lvl="1" indent="0">
              <a:buNone/>
            </a:pPr>
            <a:r>
              <a:rPr lang="zh-TW" altLang="en-US" dirty="0">
                <a:latin typeface="微軟正黑體" panose="020B0604030504040204" pitchFamily="34" charset="-120"/>
                <a:ea typeface="微軟正黑體" panose="020B0604030504040204" pitchFamily="34" charset="-120"/>
              </a:rPr>
              <a:t>由一組二線對四線解碼器配合及閘所構成；</a:t>
            </a:r>
            <a:r>
              <a:rPr lang="zh-TW" altLang="en-US" dirty="0">
                <a:solidFill>
                  <a:srgbClr val="003399"/>
                </a:solidFill>
                <a:latin typeface="微軟正黑體" panose="020B0604030504040204" pitchFamily="34" charset="-120"/>
                <a:ea typeface="微軟正黑體" panose="020B0604030504040204" pitchFamily="34" charset="-120"/>
              </a:rPr>
              <a:t>圖中唯一的資料輸入線，分別接到四個 </a:t>
            </a:r>
            <a:r>
              <a:rPr lang="en-US" altLang="zh-TW" dirty="0">
                <a:solidFill>
                  <a:srgbClr val="003399"/>
                </a:solidFill>
                <a:latin typeface="微軟正黑體" panose="020B0604030504040204" pitchFamily="34" charset="-120"/>
                <a:ea typeface="微軟正黑體" panose="020B0604030504040204" pitchFamily="34" charset="-120"/>
              </a:rPr>
              <a:t>AND</a:t>
            </a:r>
            <a:r>
              <a:rPr lang="zh-TW" altLang="en-US" dirty="0">
                <a:solidFill>
                  <a:srgbClr val="003399"/>
                </a:solidFill>
                <a:latin typeface="微軟正黑體" panose="020B0604030504040204" pitchFamily="34" charset="-120"/>
                <a:ea typeface="微軟正黑體" panose="020B0604030504040204" pitchFamily="34" charset="-120"/>
              </a:rPr>
              <a:t> 閘上。</a:t>
            </a:r>
            <a:endParaRPr lang="en-US" altLang="zh-TW" dirty="0">
              <a:solidFill>
                <a:srgbClr val="003399"/>
              </a:solidFill>
              <a:latin typeface="微軟正黑體" panose="020B0604030504040204" pitchFamily="34" charset="-120"/>
              <a:ea typeface="微軟正黑體" panose="020B0604030504040204" pitchFamily="34" charset="-120"/>
            </a:endParaRPr>
          </a:p>
          <a:p>
            <a:pPr marL="457200" lvl="1" indent="0">
              <a:buNone/>
            </a:pPr>
            <a:r>
              <a:rPr lang="zh-TW" altLang="en-US" dirty="0">
                <a:latin typeface="微軟正黑體" panose="020B0604030504040204" pitchFamily="34" charset="-120"/>
                <a:ea typeface="微軟正黑體" panose="020B0604030504040204" pitchFamily="34" charset="-120"/>
              </a:rPr>
              <a:t>當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任一腳為 </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，則 </a:t>
            </a:r>
            <a:r>
              <a:rPr lang="en-US" altLang="zh-TW" dirty="0">
                <a:latin typeface="微軟正黑體" panose="020B0604030504040204" pitchFamily="34" charset="-120"/>
                <a:ea typeface="微軟正黑體" panose="020B0604030504040204" pitchFamily="34" charset="-120"/>
              </a:rPr>
              <a:t>I </a:t>
            </a:r>
            <a:r>
              <a:rPr lang="zh-TW" altLang="en-US" dirty="0">
                <a:latin typeface="微軟正黑體" panose="020B0604030504040204" pitchFamily="34" charset="-120"/>
                <a:ea typeface="微軟正黑體" panose="020B0604030504040204" pitchFamily="34" charset="-120"/>
              </a:rPr>
              <a:t>信號就被送到對應的 </a:t>
            </a:r>
            <a:r>
              <a:rPr lang="en-US" altLang="zh-TW" dirty="0">
                <a:latin typeface="微軟正黑體" panose="020B0604030504040204" pitchFamily="34" charset="-120"/>
                <a:ea typeface="微軟正黑體" panose="020B0604030504040204" pitchFamily="34" charset="-120"/>
              </a:rPr>
              <a:t>Q </a:t>
            </a:r>
            <a:r>
              <a:rPr lang="zh-TW" altLang="en-US" dirty="0">
                <a:latin typeface="微軟正黑體" panose="020B0604030504040204" pitchFamily="34" charset="-120"/>
                <a:ea typeface="微軟正黑體" panose="020B0604030504040204" pitchFamily="34" charset="-120"/>
              </a:rPr>
              <a:t>端輸出，即當 </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00 </a:t>
            </a:r>
            <a:r>
              <a:rPr lang="zh-TW" altLang="en-US" dirty="0">
                <a:latin typeface="微軟正黑體" panose="020B0604030504040204" pitchFamily="34" charset="-120"/>
                <a:ea typeface="微軟正黑體" panose="020B0604030504040204" pitchFamily="34" charset="-120"/>
              </a:rPr>
              <a:t>時，因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1 </a:t>
            </a:r>
            <a:r>
              <a:rPr lang="zh-TW" altLang="en-US" dirty="0">
                <a:latin typeface="微軟正黑體" panose="020B0604030504040204" pitchFamily="34" charset="-120"/>
                <a:ea typeface="微軟正黑體" panose="020B0604030504040204" pitchFamily="34" charset="-120"/>
              </a:rPr>
              <a:t>而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都等於 </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，故 </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I</a:t>
            </a:r>
            <a:r>
              <a:rPr lang="zh-TW" altLang="en-US" dirty="0">
                <a:latin typeface="微軟正黑體" panose="020B0604030504040204" pitchFamily="34" charset="-120"/>
                <a:ea typeface="微軟正黑體" panose="020B0604030504040204" pitchFamily="34" charset="-120"/>
              </a:rPr>
              <a:t>，而 </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都為 </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457200" lvl="1" indent="0">
              <a:buNone/>
            </a:pPr>
            <a:r>
              <a:rPr lang="zh-TW" altLang="en-US" dirty="0">
                <a:latin typeface="微軟正黑體" panose="020B0604030504040204" pitchFamily="34" charset="-120"/>
                <a:ea typeface="微軟正黑體" panose="020B0604030504040204" pitchFamily="34" charset="-120"/>
              </a:rPr>
              <a:t>當 </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01</a:t>
            </a:r>
            <a:r>
              <a:rPr lang="zh-TW" altLang="en-US" dirty="0">
                <a:latin typeface="微軟正黑體" panose="020B0604030504040204" pitchFamily="34" charset="-120"/>
                <a:ea typeface="微軟正黑體" panose="020B0604030504040204" pitchFamily="34" charset="-120"/>
              </a:rPr>
              <a:t> 時，因只有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 = 1</a:t>
            </a:r>
            <a:r>
              <a:rPr lang="zh-TW" altLang="en-US" dirty="0">
                <a:latin typeface="微軟正黑體" panose="020B0604030504040204" pitchFamily="34" charset="-120"/>
                <a:ea typeface="微軟正黑體" panose="020B0604030504040204" pitchFamily="34" charset="-120"/>
              </a:rPr>
              <a:t>，故 </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 = I</a:t>
            </a:r>
            <a:r>
              <a:rPr lang="zh-TW" altLang="en-US" dirty="0">
                <a:latin typeface="微軟正黑體" panose="020B0604030504040204" pitchFamily="34" charset="-120"/>
                <a:ea typeface="微軟正黑體" panose="020B0604030504040204" pitchFamily="34" charset="-120"/>
              </a:rPr>
              <a:t>，其它輸出則皆為 </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，依此類推。因此，我們可說一對四的解多工器就是一組受二線對四線解碼器所控制的資料分配器；</a:t>
            </a:r>
            <a:r>
              <a:rPr lang="zh-TW" altLang="en-US" dirty="0">
                <a:solidFill>
                  <a:srgbClr val="003399"/>
                </a:solidFill>
                <a:latin typeface="微軟正黑體" panose="020B0604030504040204" pitchFamily="34" charset="-120"/>
                <a:ea typeface="微軟正黑體" panose="020B0604030504040204" pitchFamily="34" charset="-120"/>
              </a:rPr>
              <a:t>就 </a:t>
            </a:r>
            <a:r>
              <a:rPr lang="en-US" altLang="zh-TW" dirty="0">
                <a:solidFill>
                  <a:srgbClr val="003399"/>
                </a:solidFill>
                <a:latin typeface="微軟正黑體" panose="020B0604030504040204" pitchFamily="34" charset="-120"/>
                <a:ea typeface="微軟正黑體" panose="020B0604030504040204" pitchFamily="34" charset="-120"/>
              </a:rPr>
              <a:t>I </a:t>
            </a:r>
            <a:r>
              <a:rPr lang="zh-TW" altLang="en-US" dirty="0">
                <a:solidFill>
                  <a:srgbClr val="003399"/>
                </a:solidFill>
                <a:latin typeface="微軟正黑體" panose="020B0604030504040204" pitchFamily="34" charset="-120"/>
                <a:ea typeface="微軟正黑體" panose="020B0604030504040204" pitchFamily="34" charset="-120"/>
              </a:rPr>
              <a:t>信號而言，其要送到第幾號輸出端完全是依解碼器輸入（資料選擇端）的二進位值所決定。</a:t>
            </a:r>
          </a:p>
        </p:txBody>
      </p:sp>
    </p:spTree>
    <p:extLst>
      <p:ext uri="{BB962C8B-B14F-4D97-AF65-F5344CB8AC3E}">
        <p14:creationId xmlns:p14="http://schemas.microsoft.com/office/powerpoint/2010/main" val="398028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解多工器</a:t>
            </a:r>
          </a:p>
        </p:txBody>
      </p:sp>
      <p:sp>
        <p:nvSpPr>
          <p:cNvPr id="3" name="內容版面配置區 2"/>
          <p:cNvSpPr>
            <a:spLocks noGrp="1"/>
          </p:cNvSpPr>
          <p:nvPr>
            <p:ph idx="1"/>
          </p:nvPr>
        </p:nvSpPr>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一對四解多工器</a:t>
            </a:r>
            <a:r>
              <a:rPr lang="en-US" altLang="zh-TW" b="1" dirty="0">
                <a:solidFill>
                  <a:srgbClr val="00B050"/>
                </a:solidFill>
                <a:latin typeface="Microsoft JhengHei"/>
                <a:ea typeface="標楷體"/>
              </a:rPr>
              <a:t>(2/2)</a:t>
            </a:r>
          </a:p>
          <a:p>
            <a:pPr marL="457200" lvl="1" indent="0">
              <a:buNone/>
            </a:pPr>
            <a:r>
              <a:rPr lang="zh-TW" altLang="en-US" dirty="0">
                <a:latin typeface="Microsoft JhengHei"/>
                <a:ea typeface="Microsoft JhengHei"/>
              </a:rPr>
              <a:t>若 </a:t>
            </a:r>
            <a:r>
              <a:rPr lang="en-US" altLang="zh-TW" dirty="0">
                <a:latin typeface="Microsoft JhengHei"/>
                <a:ea typeface="標楷體"/>
              </a:rPr>
              <a:t>I = 0</a:t>
            </a:r>
            <a:r>
              <a:rPr lang="zh-TW" altLang="en-US" dirty="0">
                <a:latin typeface="Microsoft JhengHei"/>
                <a:ea typeface="Microsoft JhengHei"/>
              </a:rPr>
              <a:t>，則不論 </a:t>
            </a:r>
            <a:r>
              <a:rPr lang="en-US" altLang="zh-TW" dirty="0">
                <a:latin typeface="Microsoft JhengHei"/>
                <a:ea typeface="標楷體"/>
              </a:rPr>
              <a:t>S</a:t>
            </a:r>
            <a:r>
              <a:rPr lang="en-US" altLang="zh-TW" baseline="-25000" dirty="0">
                <a:latin typeface="Microsoft JhengHei"/>
                <a:ea typeface="標楷體"/>
              </a:rPr>
              <a:t>1</a:t>
            </a:r>
            <a:r>
              <a:rPr lang="en-US" altLang="zh-TW" dirty="0">
                <a:latin typeface="Microsoft JhengHei"/>
                <a:ea typeface="標楷體"/>
              </a:rPr>
              <a:t>S</a:t>
            </a:r>
            <a:r>
              <a:rPr lang="en-US" altLang="zh-TW" baseline="-25000" dirty="0">
                <a:latin typeface="Microsoft JhengHei"/>
                <a:ea typeface="標楷體"/>
              </a:rPr>
              <a:t>0</a:t>
            </a:r>
            <a:r>
              <a:rPr lang="en-US" altLang="zh-TW" dirty="0">
                <a:latin typeface="Microsoft JhengHei"/>
                <a:ea typeface="標楷體"/>
              </a:rPr>
              <a:t> </a:t>
            </a:r>
            <a:r>
              <a:rPr lang="zh-TW" altLang="en-US" dirty="0">
                <a:latin typeface="Microsoft JhengHei"/>
                <a:ea typeface="Microsoft JhengHei"/>
              </a:rPr>
              <a:t>輸入為何，則 </a:t>
            </a:r>
            <a:r>
              <a:rPr lang="en-US" altLang="zh-TW" dirty="0">
                <a:latin typeface="Microsoft JhengHei"/>
                <a:ea typeface="標楷體"/>
              </a:rPr>
              <a:t>Q</a:t>
            </a:r>
            <a:r>
              <a:rPr lang="en-US" altLang="zh-TW" baseline="-25000" dirty="0">
                <a:latin typeface="Microsoft JhengHei"/>
                <a:ea typeface="標楷體"/>
              </a:rPr>
              <a:t>0</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1</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2</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3</a:t>
            </a:r>
            <a:r>
              <a:rPr lang="en-US" altLang="zh-TW" dirty="0">
                <a:latin typeface="Microsoft JhengHei"/>
                <a:ea typeface="標楷體"/>
              </a:rPr>
              <a:t> </a:t>
            </a:r>
            <a:r>
              <a:rPr lang="zh-TW" altLang="en-US" dirty="0">
                <a:latin typeface="Microsoft JhengHei"/>
                <a:ea typeface="Microsoft JhengHei"/>
              </a:rPr>
              <a:t>全部輸出 </a:t>
            </a:r>
            <a:r>
              <a:rPr lang="en-US" altLang="zh-TW" dirty="0">
                <a:latin typeface="Microsoft JhengHei"/>
                <a:ea typeface="標楷體"/>
              </a:rPr>
              <a:t>0</a:t>
            </a:r>
            <a:r>
              <a:rPr lang="zh-TW" altLang="en-US" dirty="0">
                <a:latin typeface="Microsoft JhengHei"/>
                <a:ea typeface="Microsoft JhengHei"/>
              </a:rPr>
              <a:t>，若 </a:t>
            </a:r>
            <a:r>
              <a:rPr lang="en-US" altLang="zh-TW" dirty="0">
                <a:latin typeface="Microsoft JhengHei"/>
                <a:ea typeface="標楷體"/>
              </a:rPr>
              <a:t>I = 1</a:t>
            </a:r>
            <a:r>
              <a:rPr lang="zh-TW" altLang="en-US" dirty="0">
                <a:latin typeface="Microsoft JhengHei"/>
                <a:ea typeface="Microsoft JhengHei"/>
              </a:rPr>
              <a:t>，則 </a:t>
            </a:r>
            <a:r>
              <a:rPr lang="en-US" altLang="zh-TW" dirty="0">
                <a:latin typeface="Microsoft JhengHei"/>
                <a:ea typeface="標楷體"/>
              </a:rPr>
              <a:t>Q</a:t>
            </a:r>
            <a:r>
              <a:rPr lang="en-US" altLang="zh-TW" baseline="-25000" dirty="0">
                <a:latin typeface="Microsoft JhengHei"/>
                <a:ea typeface="標楷體"/>
              </a:rPr>
              <a:t>0</a:t>
            </a:r>
            <a:r>
              <a:rPr lang="en-US" altLang="zh-TW" dirty="0">
                <a:latin typeface="Microsoft JhengHei"/>
                <a:ea typeface="標楷體"/>
              </a:rPr>
              <a:t> = Y</a:t>
            </a:r>
            <a:r>
              <a:rPr lang="en-US" altLang="zh-TW" baseline="-25000" dirty="0">
                <a:latin typeface="Microsoft JhengHei"/>
                <a:ea typeface="標楷體"/>
              </a:rPr>
              <a:t>0</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1</a:t>
            </a:r>
            <a:r>
              <a:rPr lang="en-US" altLang="zh-TW" dirty="0">
                <a:latin typeface="Microsoft JhengHei"/>
                <a:ea typeface="標楷體"/>
              </a:rPr>
              <a:t> = Y</a:t>
            </a:r>
            <a:r>
              <a:rPr lang="en-US" altLang="zh-TW" baseline="-25000" dirty="0">
                <a:latin typeface="Microsoft JhengHei"/>
                <a:ea typeface="標楷體"/>
              </a:rPr>
              <a:t>1</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2</a:t>
            </a:r>
            <a:r>
              <a:rPr lang="en-US" altLang="zh-TW" dirty="0">
                <a:latin typeface="Microsoft JhengHei"/>
                <a:ea typeface="標楷體"/>
              </a:rPr>
              <a:t> = Y</a:t>
            </a:r>
            <a:r>
              <a:rPr lang="en-US" altLang="zh-TW" baseline="-25000" dirty="0">
                <a:latin typeface="Microsoft JhengHei"/>
                <a:ea typeface="標楷體"/>
              </a:rPr>
              <a:t>2</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3</a:t>
            </a:r>
            <a:r>
              <a:rPr lang="en-US" altLang="zh-TW" dirty="0">
                <a:latin typeface="Microsoft JhengHei"/>
                <a:ea typeface="標楷體"/>
              </a:rPr>
              <a:t> = Y</a:t>
            </a:r>
            <a:r>
              <a:rPr lang="en-US" altLang="zh-TW" baseline="-25000" dirty="0">
                <a:latin typeface="Microsoft JhengHei"/>
                <a:ea typeface="標楷體"/>
              </a:rPr>
              <a:t>3</a:t>
            </a:r>
            <a:r>
              <a:rPr lang="zh-TW" altLang="en-US" dirty="0">
                <a:latin typeface="Microsoft JhengHei"/>
                <a:ea typeface="Microsoft JhengHei"/>
              </a:rPr>
              <a:t>，整個電路就是一個二線對四線的解碼器，因此，</a:t>
            </a:r>
            <a:r>
              <a:rPr lang="en-US" altLang="zh-TW" dirty="0">
                <a:solidFill>
                  <a:srgbClr val="003399"/>
                </a:solidFill>
                <a:latin typeface="Microsoft JhengHei"/>
                <a:ea typeface="標楷體"/>
              </a:rPr>
              <a:t>I </a:t>
            </a:r>
            <a:r>
              <a:rPr lang="zh-TW" altLang="en-US" dirty="0">
                <a:solidFill>
                  <a:srgbClr val="003399"/>
                </a:solidFill>
                <a:latin typeface="Microsoft JhengHei"/>
                <a:ea typeface="Microsoft JhengHei"/>
              </a:rPr>
              <a:t>輸入事實上也就是解碼器的致能控制端</a:t>
            </a:r>
            <a:r>
              <a:rPr lang="zh-TW" altLang="en-US" dirty="0">
                <a:latin typeface="Microsoft JhengHei"/>
                <a:ea typeface="Microsoft JhengHei"/>
              </a:rPr>
              <a:t>。</a:t>
            </a:r>
          </a:p>
          <a:p>
            <a:endParaRPr lang="zh-TW" altLang="en-US" sz="2400" dirty="0">
              <a:latin typeface="Microsoft JhengHei"/>
              <a:ea typeface="Microsoft JhengHei"/>
            </a:endParaRPr>
          </a:p>
        </p:txBody>
      </p:sp>
      <p:pic>
        <p:nvPicPr>
          <p:cNvPr id="4" name="圖片 3"/>
          <p:cNvPicPr>
            <a:picLocks noChangeAspect="1"/>
          </p:cNvPicPr>
          <p:nvPr/>
        </p:nvPicPr>
        <p:blipFill>
          <a:blip r:embed="rId2"/>
          <a:stretch>
            <a:fillRect/>
          </a:stretch>
        </p:blipFill>
        <p:spPr>
          <a:xfrm>
            <a:off x="1443037" y="3706729"/>
            <a:ext cx="6257925" cy="2813576"/>
          </a:xfrm>
          <a:prstGeom prst="rect">
            <a:avLst/>
          </a:prstGeom>
        </p:spPr>
      </p:pic>
    </p:spTree>
    <p:extLst>
      <p:ext uri="{BB962C8B-B14F-4D97-AF65-F5344CB8AC3E}">
        <p14:creationId xmlns:p14="http://schemas.microsoft.com/office/powerpoint/2010/main" val="374303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zh-TW" altLang="en-US" dirty="0"/>
              <a:t>解碼器</a:t>
            </a:r>
            <a:endParaRPr lang="en-US" altLang="zh-TW" dirty="0"/>
          </a:p>
          <a:p>
            <a:r>
              <a:rPr lang="zh-TW" altLang="en-US" dirty="0"/>
              <a:t>編碼器</a:t>
            </a:r>
          </a:p>
          <a:p>
            <a:r>
              <a:rPr lang="zh-TW" altLang="en-US" dirty="0"/>
              <a:t>多工器</a:t>
            </a:r>
          </a:p>
          <a:p>
            <a:r>
              <a:rPr lang="zh-TW" altLang="en-US" dirty="0"/>
              <a:t>解多工器</a:t>
            </a:r>
          </a:p>
          <a:p>
            <a:r>
              <a:rPr lang="zh-TW" altLang="en-US" dirty="0">
                <a:solidFill>
                  <a:schemeClr val="tx1">
                    <a:lumMod val="50000"/>
                    <a:lumOff val="50000"/>
                  </a:schemeClr>
                </a:solidFill>
              </a:rPr>
              <a:t>加法器</a:t>
            </a:r>
          </a:p>
          <a:p>
            <a:r>
              <a:rPr lang="zh-TW" altLang="en-US" dirty="0">
                <a:solidFill>
                  <a:schemeClr val="tx1">
                    <a:lumMod val="50000"/>
                    <a:lumOff val="50000"/>
                  </a:schemeClr>
                </a:solidFill>
              </a:rPr>
              <a:t>減法器</a:t>
            </a:r>
            <a:endParaRPr lang="en-US" altLang="zh-TW" dirty="0">
              <a:solidFill>
                <a:schemeClr val="tx1">
                  <a:lumMod val="50000"/>
                  <a:lumOff val="50000"/>
                </a:schemeClr>
              </a:solidFill>
            </a:endParaRPr>
          </a:p>
        </p:txBody>
      </p:sp>
      <p:sp>
        <p:nvSpPr>
          <p:cNvPr id="4" name="右大括弧 3"/>
          <p:cNvSpPr/>
          <p:nvPr/>
        </p:nvSpPr>
        <p:spPr>
          <a:xfrm>
            <a:off x="2227384" y="3610707"/>
            <a:ext cx="445477" cy="867508"/>
          </a:xfrm>
          <a:prstGeom prst="rightBrace">
            <a:avLst/>
          </a:prstGeom>
          <a:ln w="1905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chemeClr val="tx1">
                  <a:lumMod val="50000"/>
                  <a:lumOff val="50000"/>
                </a:schemeClr>
              </a:solidFill>
            </a:endParaRPr>
          </a:p>
        </p:txBody>
      </p:sp>
      <p:sp>
        <p:nvSpPr>
          <p:cNvPr id="5" name="文字方塊 4"/>
          <p:cNvSpPr txBox="1"/>
          <p:nvPr/>
        </p:nvSpPr>
        <p:spPr>
          <a:xfrm>
            <a:off x="2801816" y="3782851"/>
            <a:ext cx="1620957" cy="523220"/>
          </a:xfrm>
          <a:prstGeom prst="rect">
            <a:avLst/>
          </a:prstGeom>
          <a:noFill/>
          <a:ln>
            <a:solidFill>
              <a:schemeClr val="tx1">
                <a:lumMod val="50000"/>
                <a:lumOff val="50000"/>
              </a:schemeClr>
            </a:solidFill>
          </a:ln>
        </p:spPr>
        <p:txBody>
          <a:bodyPr wrap="none" rtlCol="0">
            <a:spAutoFit/>
          </a:bodyPr>
          <a:lstStyle/>
          <a:p>
            <a:r>
              <a:rPr lang="zh-TW" altLang="en-US" sz="2800" dirty="0">
                <a:solidFill>
                  <a:schemeClr val="tx1">
                    <a:lumMod val="50000"/>
                    <a:lumOff val="50000"/>
                  </a:schemeClr>
                </a:solidFill>
                <a:latin typeface="標楷體" panose="03000509000000000000" pitchFamily="65" charset="-120"/>
                <a:ea typeface="標楷體" panose="03000509000000000000" pitchFamily="65" charset="-120"/>
              </a:rPr>
              <a:t>算術邏輯</a:t>
            </a:r>
          </a:p>
        </p:txBody>
      </p:sp>
    </p:spTree>
    <p:extLst>
      <p:ext uri="{BB962C8B-B14F-4D97-AF65-F5344CB8AC3E}">
        <p14:creationId xmlns:p14="http://schemas.microsoft.com/office/powerpoint/2010/main" val="4271161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示範（</a:t>
            </a:r>
            <a:r>
              <a:rPr lang="en-US" altLang="zh-TW" sz="4000" dirty="0"/>
              <a:t>2-to-4 Line Decoder</a:t>
            </a:r>
            <a:r>
              <a:rPr lang="zh-TW" altLang="en-US" sz="4000" dirty="0"/>
              <a:t>）</a:t>
            </a:r>
          </a:p>
        </p:txBody>
      </p:sp>
      <p:pic>
        <p:nvPicPr>
          <p:cNvPr id="9" name="圖片 8">
            <a:extLst>
              <a:ext uri="{FF2B5EF4-FFF2-40B4-BE49-F238E27FC236}">
                <a16:creationId xmlns:a16="http://schemas.microsoft.com/office/drawing/2014/main" id="{77A30143-DB5F-4A7F-8C78-145A523BB4D3}"/>
              </a:ext>
            </a:extLst>
          </p:cNvPr>
          <p:cNvPicPr>
            <a:picLocks noChangeAspect="1"/>
          </p:cNvPicPr>
          <p:nvPr/>
        </p:nvPicPr>
        <p:blipFill rotWithShape="1">
          <a:blip r:embed="rId2"/>
          <a:srcRect l="27167" t="22741" r="41250" b="22889"/>
          <a:stretch/>
        </p:blipFill>
        <p:spPr>
          <a:xfrm>
            <a:off x="2204085" y="1623059"/>
            <a:ext cx="4735830" cy="4585883"/>
          </a:xfrm>
          <a:prstGeom prst="rect">
            <a:avLst/>
          </a:prstGeom>
        </p:spPr>
      </p:pic>
    </p:spTree>
    <p:extLst>
      <p:ext uri="{BB962C8B-B14F-4D97-AF65-F5344CB8AC3E}">
        <p14:creationId xmlns:p14="http://schemas.microsoft.com/office/powerpoint/2010/main" val="73192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示範（</a:t>
            </a:r>
            <a:r>
              <a:rPr lang="en-US" altLang="zh-TW" sz="4000" dirty="0"/>
              <a:t>2-to-4 Line Decoder</a:t>
            </a:r>
            <a:r>
              <a:rPr lang="zh-TW" altLang="en-US" sz="4000" dirty="0"/>
              <a:t>）</a:t>
            </a:r>
          </a:p>
        </p:txBody>
      </p:sp>
      <p:pic>
        <p:nvPicPr>
          <p:cNvPr id="4" name="圖片 3">
            <a:extLst>
              <a:ext uri="{FF2B5EF4-FFF2-40B4-BE49-F238E27FC236}">
                <a16:creationId xmlns:a16="http://schemas.microsoft.com/office/drawing/2014/main" id="{17AD6B2B-C334-46F6-A1CA-8E68FE552A79}"/>
              </a:ext>
            </a:extLst>
          </p:cNvPr>
          <p:cNvPicPr>
            <a:picLocks noChangeAspect="1"/>
          </p:cNvPicPr>
          <p:nvPr/>
        </p:nvPicPr>
        <p:blipFill rotWithShape="1">
          <a:blip r:embed="rId2"/>
          <a:srcRect l="7747" t="12002" r="18558" b="57248"/>
          <a:stretch/>
        </p:blipFill>
        <p:spPr>
          <a:xfrm>
            <a:off x="0" y="2355865"/>
            <a:ext cx="9144000" cy="2146270"/>
          </a:xfrm>
          <a:prstGeom prst="rect">
            <a:avLst/>
          </a:prstGeom>
        </p:spPr>
      </p:pic>
    </p:spTree>
    <p:extLst>
      <p:ext uri="{BB962C8B-B14F-4D97-AF65-F5344CB8AC3E}">
        <p14:creationId xmlns:p14="http://schemas.microsoft.com/office/powerpoint/2010/main" val="2188013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b="1" dirty="0"/>
              <a:t>作業</a:t>
            </a:r>
          </a:p>
        </p:txBody>
      </p:sp>
      <p:sp>
        <p:nvSpPr>
          <p:cNvPr id="3" name="內容版面配置區 2"/>
          <p:cNvSpPr>
            <a:spLocks noGrp="1"/>
          </p:cNvSpPr>
          <p:nvPr>
            <p:ph idx="1"/>
          </p:nvPr>
        </p:nvSpPr>
        <p:spPr>
          <a:xfrm>
            <a:off x="628650" y="1473564"/>
            <a:ext cx="7886700" cy="4675967"/>
          </a:xfrm>
        </p:spPr>
        <p:txBody>
          <a:bodyPr vert="horz" lIns="91440" tIns="45720" rIns="91440" bIns="45720" rtlCol="0" anchor="t">
            <a:normAutofit/>
          </a:bodyPr>
          <a:lstStyle/>
          <a:p>
            <a:pPr marL="0" indent="0">
              <a:buNone/>
            </a:pPr>
            <a:r>
              <a:rPr lang="zh-TW" altLang="en-US" dirty="0">
                <a:latin typeface="微軟正黑體" panose="020B0604030504040204" pitchFamily="34" charset="-120"/>
                <a:ea typeface="微軟正黑體" panose="020B0604030504040204" pitchFamily="34" charset="-120"/>
              </a:rPr>
              <a:t>請完成下列電路，並完成紀錄，包括</a:t>
            </a:r>
            <a:r>
              <a:rPr lang="zh-TW" altLang="en-US" b="1" dirty="0">
                <a:latin typeface="微軟正黑體" panose="020B0604030504040204" pitchFamily="34" charset="-120"/>
                <a:ea typeface="微軟正黑體" panose="020B0604030504040204" pitchFamily="34" charset="-120"/>
              </a:rPr>
              <a:t>電路設計截圖、模擬波形截圖</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3-to-8 Decoder with enable input control</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8-to-3 Line Encoder</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4-to-1 Line Multiplexer</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1-to-4 Line Demultiplexer</a:t>
            </a:r>
            <a:endParaRPr lang="en-US" dirty="0">
              <a:latin typeface="微軟正黑體" panose="020B0604030504040204" pitchFamily="34" charset="-120"/>
              <a:ea typeface="微軟正黑體" panose="020B0604030504040204" pitchFamily="34" charset="-120"/>
            </a:endParaRPr>
          </a:p>
          <a:p>
            <a:pPr marL="914400" lvl="1" indent="-457200">
              <a:buAutoNum type="alphaLcParenR"/>
            </a:pPr>
            <a:endParaRPr lang="en-US" altLang="zh-TW" dirty="0">
              <a:latin typeface="微軟正黑體" panose="020B0604030504040204" pitchFamily="34" charset="-120"/>
              <a:ea typeface="微軟正黑體" panose="020B0604030504040204" pitchFamily="34" charset="-120"/>
            </a:endParaRPr>
          </a:p>
          <a:p>
            <a:r>
              <a:rPr lang="zh-TW" altLang="en-US" dirty="0">
                <a:solidFill>
                  <a:srgbClr val="FF0000"/>
                </a:solidFill>
                <a:latin typeface="微軟正黑體" panose="020B0604030504040204" pitchFamily="34" charset="-120"/>
                <a:ea typeface="微軟正黑體" panose="020B0604030504040204" pitchFamily="34" charset="-120"/>
                <a:cs typeface="Times New Roman"/>
              </a:rPr>
              <a:t>本次作業若在課堂內做完，給予加分</a:t>
            </a:r>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290020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3-to-8 Decoder with enable input control</a:t>
            </a:r>
            <a:endParaRPr lang="zh-TW" altLang="zh-TW" sz="2800"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54EC377D-D5DA-4490-ABFE-18161203281A}"/>
              </a:ext>
            </a:extLst>
          </p:cNvPr>
          <p:cNvPicPr>
            <a:picLocks noChangeAspect="1"/>
          </p:cNvPicPr>
          <p:nvPr/>
        </p:nvPicPr>
        <p:blipFill rotWithShape="1">
          <a:blip r:embed="rId2"/>
          <a:srcRect l="15099" t="24363" r="11822" b="29806"/>
          <a:stretch/>
        </p:blipFill>
        <p:spPr>
          <a:xfrm>
            <a:off x="143554" y="1865376"/>
            <a:ext cx="8856892" cy="3127248"/>
          </a:xfrm>
          <a:prstGeom prst="rect">
            <a:avLst/>
          </a:prstGeom>
        </p:spPr>
      </p:pic>
    </p:spTree>
    <p:extLst>
      <p:ext uri="{BB962C8B-B14F-4D97-AF65-F5344CB8AC3E}">
        <p14:creationId xmlns:p14="http://schemas.microsoft.com/office/powerpoint/2010/main" val="908827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8-to-3 Line Encoder</a:t>
            </a:r>
          </a:p>
        </p:txBody>
      </p:sp>
      <p:pic>
        <p:nvPicPr>
          <p:cNvPr id="3" name="圖片 2">
            <a:extLst>
              <a:ext uri="{FF2B5EF4-FFF2-40B4-BE49-F238E27FC236}">
                <a16:creationId xmlns:a16="http://schemas.microsoft.com/office/drawing/2014/main" id="{6F19B516-EE2B-41CC-AF66-55EF9C4C928B}"/>
              </a:ext>
            </a:extLst>
          </p:cNvPr>
          <p:cNvPicPr>
            <a:picLocks noChangeAspect="1"/>
          </p:cNvPicPr>
          <p:nvPr/>
        </p:nvPicPr>
        <p:blipFill rotWithShape="1">
          <a:blip r:embed="rId2"/>
          <a:srcRect l="15105" t="22680" r="11240" b="26138"/>
          <a:stretch/>
        </p:blipFill>
        <p:spPr>
          <a:xfrm>
            <a:off x="52754" y="1660917"/>
            <a:ext cx="9038492" cy="3536165"/>
          </a:xfrm>
          <a:prstGeom prst="rect">
            <a:avLst/>
          </a:prstGeom>
        </p:spPr>
      </p:pic>
    </p:spTree>
    <p:extLst>
      <p:ext uri="{BB962C8B-B14F-4D97-AF65-F5344CB8AC3E}">
        <p14:creationId xmlns:p14="http://schemas.microsoft.com/office/powerpoint/2010/main" val="188371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4-to-1 Line Multiplexer</a:t>
            </a:r>
          </a:p>
        </p:txBody>
      </p:sp>
      <p:pic>
        <p:nvPicPr>
          <p:cNvPr id="4" name="圖片 3">
            <a:extLst>
              <a:ext uri="{FF2B5EF4-FFF2-40B4-BE49-F238E27FC236}">
                <a16:creationId xmlns:a16="http://schemas.microsoft.com/office/drawing/2014/main" id="{CF786110-F37E-4ECC-A055-BF8F0D4C5A1E}"/>
              </a:ext>
            </a:extLst>
          </p:cNvPr>
          <p:cNvPicPr>
            <a:picLocks noChangeAspect="1"/>
          </p:cNvPicPr>
          <p:nvPr/>
        </p:nvPicPr>
        <p:blipFill rotWithShape="1">
          <a:blip r:embed="rId2"/>
          <a:srcRect l="14961" t="22680" r="4593" b="30577"/>
          <a:stretch/>
        </p:blipFill>
        <p:spPr>
          <a:xfrm>
            <a:off x="42478" y="1947261"/>
            <a:ext cx="9059044" cy="2963477"/>
          </a:xfrm>
          <a:prstGeom prst="rect">
            <a:avLst/>
          </a:prstGeom>
        </p:spPr>
      </p:pic>
    </p:spTree>
    <p:extLst>
      <p:ext uri="{BB962C8B-B14F-4D97-AF65-F5344CB8AC3E}">
        <p14:creationId xmlns:p14="http://schemas.microsoft.com/office/powerpoint/2010/main" val="404003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1-to-4 Line Demultiplexer</a:t>
            </a:r>
          </a:p>
        </p:txBody>
      </p:sp>
      <p:pic>
        <p:nvPicPr>
          <p:cNvPr id="3" name="圖片 2">
            <a:extLst>
              <a:ext uri="{FF2B5EF4-FFF2-40B4-BE49-F238E27FC236}">
                <a16:creationId xmlns:a16="http://schemas.microsoft.com/office/drawing/2014/main" id="{AE3976AF-48B2-4D79-B3F3-932388561FB7}"/>
              </a:ext>
            </a:extLst>
          </p:cNvPr>
          <p:cNvPicPr>
            <a:picLocks noChangeAspect="1"/>
          </p:cNvPicPr>
          <p:nvPr/>
        </p:nvPicPr>
        <p:blipFill rotWithShape="1">
          <a:blip r:embed="rId2"/>
          <a:srcRect l="13543" t="18380" r="716" b="41640"/>
          <a:stretch/>
        </p:blipFill>
        <p:spPr>
          <a:xfrm>
            <a:off x="9181" y="2231135"/>
            <a:ext cx="9125637" cy="2395729"/>
          </a:xfrm>
          <a:prstGeom prst="rect">
            <a:avLst/>
          </a:prstGeom>
        </p:spPr>
      </p:pic>
    </p:spTree>
    <p:extLst>
      <p:ext uri="{BB962C8B-B14F-4D97-AF65-F5344CB8AC3E}">
        <p14:creationId xmlns:p14="http://schemas.microsoft.com/office/powerpoint/2010/main" val="202795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2953048"/>
            <a:ext cx="7886700" cy="957538"/>
          </a:xfrm>
        </p:spPr>
        <p:txBody>
          <a:bodyPr anchor="ctr" anchorCtr="1">
            <a:normAutofit/>
          </a:bodyPr>
          <a:lstStyle/>
          <a:p>
            <a:pPr marL="0" indent="0">
              <a:buNone/>
            </a:pPr>
            <a:r>
              <a:rPr lang="zh-TW" altLang="en-US" sz="6000" dirty="0"/>
              <a:t>解碼器</a:t>
            </a:r>
          </a:p>
        </p:txBody>
      </p:sp>
    </p:spTree>
    <p:extLst>
      <p:ext uri="{BB962C8B-B14F-4D97-AF65-F5344CB8AC3E}">
        <p14:creationId xmlns:p14="http://schemas.microsoft.com/office/powerpoint/2010/main" val="19520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01694"/>
            <a:ext cx="7886700" cy="1046339"/>
          </a:xfrm>
        </p:spPr>
        <p:txBody>
          <a:bodyPr>
            <a:normAutofit/>
          </a:bodyPr>
          <a:lstStyle/>
          <a:p>
            <a:r>
              <a:rPr lang="zh-TW" altLang="en-US" sz="4000" dirty="0"/>
              <a:t>解碼器</a:t>
            </a:r>
          </a:p>
        </p:txBody>
      </p:sp>
      <p:sp>
        <p:nvSpPr>
          <p:cNvPr id="3" name="內容版面配置區 2"/>
          <p:cNvSpPr>
            <a:spLocks noGrp="1"/>
          </p:cNvSpPr>
          <p:nvPr>
            <p:ph idx="1"/>
          </p:nvPr>
        </p:nvSpPr>
        <p:spPr>
          <a:xfrm>
            <a:off x="628650" y="1353829"/>
            <a:ext cx="7886700" cy="4823134"/>
          </a:xfrm>
        </p:spPr>
        <p:txBody>
          <a:bodyPr vert="horz" lIns="91440" tIns="45720" rIns="91440" bIns="45720" rtlCol="0" anchor="t">
            <a:normAutofit/>
          </a:bodyPr>
          <a:lstStyle/>
          <a:p>
            <a:pPr>
              <a:lnSpc>
                <a:spcPts val="3000"/>
              </a:lnSpc>
            </a:pPr>
            <a:r>
              <a:rPr lang="zh-TW" altLang="en-US" sz="2500" dirty="0">
                <a:latin typeface="Microsoft JhengHei"/>
                <a:ea typeface="Microsoft JhengHei"/>
              </a:rPr>
              <a:t>解碼器是將</a:t>
            </a:r>
            <a:r>
              <a:rPr lang="zh-TW" altLang="en-US" sz="2500" dirty="0">
                <a:solidFill>
                  <a:srgbClr val="000000"/>
                </a:solidFill>
                <a:latin typeface="Microsoft JhengHei"/>
                <a:ea typeface="Microsoft JhengHei"/>
              </a:rPr>
              <a:t> </a:t>
            </a:r>
            <a:r>
              <a:rPr lang="en-US" altLang="zh-TW" sz="2500" b="1" dirty="0">
                <a:solidFill>
                  <a:srgbClr val="003399"/>
                </a:solidFill>
                <a:latin typeface="Microsoft JhengHei"/>
                <a:ea typeface="標楷體"/>
              </a:rPr>
              <a:t>n </a:t>
            </a:r>
            <a:r>
              <a:rPr lang="zh-TW" altLang="en-US" sz="2500" b="1" dirty="0">
                <a:solidFill>
                  <a:srgbClr val="003399"/>
                </a:solidFill>
                <a:latin typeface="Microsoft JhengHei"/>
                <a:ea typeface="Microsoft JhengHei"/>
              </a:rPr>
              <a:t>位元的輸入碼轉換成 </a:t>
            </a:r>
            <a:r>
              <a:rPr lang="en-US" altLang="zh-TW" sz="2500" b="1" dirty="0">
                <a:solidFill>
                  <a:srgbClr val="003399"/>
                </a:solidFill>
                <a:latin typeface="Microsoft JhengHei"/>
                <a:ea typeface="標楷體"/>
              </a:rPr>
              <a:t>m </a:t>
            </a:r>
            <a:r>
              <a:rPr lang="zh-TW" altLang="en-US" sz="2500" b="1" dirty="0">
                <a:solidFill>
                  <a:srgbClr val="003399"/>
                </a:solidFill>
                <a:latin typeface="Microsoft JhengHei"/>
                <a:ea typeface="Microsoft JhengHei"/>
              </a:rPr>
              <a:t>條線輸出</a:t>
            </a:r>
            <a:r>
              <a:rPr lang="zh-TW" altLang="en-US" sz="2500" dirty="0">
                <a:latin typeface="Microsoft JhengHei"/>
                <a:ea typeface="Microsoft JhengHei"/>
              </a:rPr>
              <a:t>的邏輯電路，其中 </a:t>
            </a:r>
            <a:r>
              <a:rPr lang="en-US" altLang="zh-TW" sz="2500" dirty="0">
                <a:latin typeface="Microsoft JhengHei"/>
                <a:ea typeface="標楷體"/>
              </a:rPr>
              <a:t>m=2</a:t>
            </a:r>
            <a:r>
              <a:rPr lang="en-US" altLang="zh-TW" sz="2500" baseline="30000" dirty="0">
                <a:latin typeface="Microsoft JhengHei"/>
                <a:ea typeface="標楷體"/>
              </a:rPr>
              <a:t>n</a:t>
            </a:r>
            <a:r>
              <a:rPr lang="zh-TW" altLang="en-US" sz="2500" dirty="0">
                <a:latin typeface="Microsoft JhengHei"/>
                <a:ea typeface="Microsoft JhengHei"/>
              </a:rPr>
              <a:t>；如下圖所示，</a:t>
            </a:r>
            <a:r>
              <a:rPr lang="zh-TW" altLang="en-US" sz="2500" b="1" dirty="0">
                <a:solidFill>
                  <a:schemeClr val="accent1"/>
                </a:solidFill>
                <a:latin typeface="Microsoft JhengHei"/>
                <a:ea typeface="Microsoft JhengHei"/>
              </a:rPr>
              <a:t>其任何一條輸入線，都可以是 </a:t>
            </a:r>
            <a:r>
              <a:rPr lang="en-US" altLang="zh-TW" sz="2500" b="1" dirty="0">
                <a:solidFill>
                  <a:schemeClr val="accent1"/>
                </a:solidFill>
                <a:latin typeface="Microsoft JhengHei"/>
                <a:ea typeface="標楷體"/>
              </a:rPr>
              <a:t>0 </a:t>
            </a:r>
            <a:r>
              <a:rPr lang="zh-TW" altLang="en-US" sz="2500" b="1" dirty="0">
                <a:solidFill>
                  <a:schemeClr val="accent1"/>
                </a:solidFill>
                <a:latin typeface="Microsoft JhengHei"/>
                <a:ea typeface="Microsoft JhengHei"/>
              </a:rPr>
              <a:t>或 </a:t>
            </a:r>
            <a:r>
              <a:rPr lang="en-US" altLang="zh-TW" sz="2500" b="1" dirty="0">
                <a:solidFill>
                  <a:schemeClr val="accent1"/>
                </a:solidFill>
                <a:latin typeface="Microsoft JhengHei"/>
                <a:ea typeface="標楷體"/>
              </a:rPr>
              <a:t>1 </a:t>
            </a:r>
            <a:r>
              <a:rPr lang="zh-TW" altLang="en-US" sz="2500" b="1" dirty="0">
                <a:solidFill>
                  <a:schemeClr val="accent1"/>
                </a:solidFill>
                <a:latin typeface="Microsoft JhengHei"/>
                <a:ea typeface="Microsoft JhengHei"/>
              </a:rPr>
              <a:t>兩種狀況</a:t>
            </a:r>
            <a:r>
              <a:rPr lang="zh-TW" altLang="en-US" sz="2500" b="1" dirty="0">
                <a:solidFill>
                  <a:schemeClr val="tx1">
                    <a:lumMod val="95000"/>
                    <a:lumOff val="5000"/>
                  </a:schemeClr>
                </a:solidFill>
                <a:latin typeface="Microsoft JhengHei"/>
                <a:ea typeface="Microsoft JhengHei"/>
              </a:rPr>
              <a:t>。</a:t>
            </a:r>
            <a:r>
              <a:rPr lang="zh-TW" altLang="en-US" sz="2500" dirty="0">
                <a:latin typeface="Microsoft JhengHei"/>
                <a:ea typeface="Microsoft JhengHei"/>
              </a:rPr>
              <a:t>因此，在 </a:t>
            </a:r>
            <a:r>
              <a:rPr lang="en-US" altLang="zh-TW" sz="2500" dirty="0">
                <a:latin typeface="Microsoft JhengHei"/>
                <a:ea typeface="標楷體"/>
              </a:rPr>
              <a:t>n </a:t>
            </a:r>
            <a:r>
              <a:rPr lang="zh-TW" altLang="en-US" sz="2500" dirty="0">
                <a:latin typeface="Microsoft JhengHei"/>
                <a:ea typeface="Microsoft JhengHei"/>
              </a:rPr>
              <a:t>條輸入線中計有 </a:t>
            </a:r>
            <a:r>
              <a:rPr lang="en-US" altLang="zh-TW" sz="2500" dirty="0">
                <a:latin typeface="Microsoft JhengHei"/>
                <a:ea typeface="標楷體"/>
              </a:rPr>
              <a:t>2</a:t>
            </a:r>
            <a:r>
              <a:rPr lang="en-US" altLang="zh-TW" sz="2500" baseline="30000" dirty="0">
                <a:latin typeface="Microsoft JhengHei"/>
                <a:ea typeface="標楷體"/>
              </a:rPr>
              <a:t>n</a:t>
            </a:r>
            <a:r>
              <a:rPr lang="en-US" altLang="zh-TW" sz="2500" dirty="0">
                <a:latin typeface="Microsoft JhengHei"/>
                <a:ea typeface="標楷體"/>
              </a:rPr>
              <a:t> </a:t>
            </a:r>
            <a:r>
              <a:rPr lang="zh-TW" altLang="en-US" sz="2500" dirty="0">
                <a:latin typeface="Microsoft JhengHei"/>
                <a:ea typeface="Microsoft JhengHei"/>
              </a:rPr>
              <a:t>個輸入組合，而每條輸出線的輸出狀態與各輸入組合都有著特定的關係。解碼器的種類甚多，</a:t>
            </a:r>
            <a:r>
              <a:rPr lang="zh-TW" altLang="en-US" sz="2500" b="1" dirty="0">
                <a:solidFill>
                  <a:srgbClr val="003399"/>
                </a:solidFill>
                <a:latin typeface="Microsoft JhengHei"/>
                <a:ea typeface="Microsoft JhengHei"/>
              </a:rPr>
              <a:t>如二進制、</a:t>
            </a:r>
            <a:r>
              <a:rPr lang="en-US" altLang="zh-TW" sz="2500" b="1" dirty="0">
                <a:solidFill>
                  <a:srgbClr val="003399"/>
                </a:solidFill>
                <a:latin typeface="Microsoft JhengHei"/>
                <a:ea typeface="標楷體"/>
              </a:rPr>
              <a:t>BCD </a:t>
            </a:r>
            <a:r>
              <a:rPr lang="zh-TW" altLang="en-US" sz="2500" b="1" dirty="0">
                <a:solidFill>
                  <a:srgbClr val="003399"/>
                </a:solidFill>
                <a:latin typeface="Microsoft JhengHei"/>
                <a:ea typeface="Microsoft JhengHei"/>
              </a:rPr>
              <a:t>碼轉十進制或 </a:t>
            </a:r>
            <a:r>
              <a:rPr lang="en-US" altLang="zh-TW" sz="2500" b="1" dirty="0">
                <a:solidFill>
                  <a:srgbClr val="003399"/>
                </a:solidFill>
                <a:latin typeface="Microsoft JhengHei"/>
                <a:ea typeface="標楷體"/>
              </a:rPr>
              <a:t>BCD </a:t>
            </a:r>
            <a:r>
              <a:rPr lang="zh-TW" altLang="en-US" sz="2500" b="1" dirty="0">
                <a:solidFill>
                  <a:srgbClr val="003399"/>
                </a:solidFill>
                <a:latin typeface="Microsoft JhengHei"/>
                <a:ea typeface="Microsoft JhengHei"/>
              </a:rPr>
              <a:t>對顯示器解碼等。</a:t>
            </a:r>
            <a:endParaRPr lang="zh-TW" altLang="en-US" sz="2500" dirty="0">
              <a:latin typeface="Microsoft JhengHei"/>
              <a:ea typeface="Microsoft JhengHei"/>
            </a:endParaRPr>
          </a:p>
          <a:p>
            <a:endParaRPr lang="zh-TW" altLang="en-US" dirty="0"/>
          </a:p>
        </p:txBody>
      </p:sp>
      <p:pic>
        <p:nvPicPr>
          <p:cNvPr id="4" name="圖片 3"/>
          <p:cNvPicPr>
            <a:picLocks noChangeAspect="1"/>
          </p:cNvPicPr>
          <p:nvPr/>
        </p:nvPicPr>
        <p:blipFill>
          <a:blip r:embed="rId2"/>
          <a:stretch>
            <a:fillRect/>
          </a:stretch>
        </p:blipFill>
        <p:spPr>
          <a:xfrm>
            <a:off x="1068176" y="4269352"/>
            <a:ext cx="6265878" cy="1907611"/>
          </a:xfrm>
          <a:prstGeom prst="rect">
            <a:avLst/>
          </a:prstGeom>
        </p:spPr>
      </p:pic>
    </p:spTree>
    <p:extLst>
      <p:ext uri="{BB962C8B-B14F-4D97-AF65-F5344CB8AC3E}">
        <p14:creationId xmlns:p14="http://schemas.microsoft.com/office/powerpoint/2010/main" val="266315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98192"/>
            <a:ext cx="7886700" cy="1042745"/>
          </a:xfrm>
        </p:spPr>
        <p:txBody>
          <a:bodyPr>
            <a:normAutofit/>
          </a:bodyPr>
          <a:lstStyle/>
          <a:p>
            <a:r>
              <a:rPr lang="zh-TW" altLang="en-US" sz="4000" dirty="0"/>
              <a:t>解碼器</a:t>
            </a:r>
          </a:p>
        </p:txBody>
      </p:sp>
      <p:pic>
        <p:nvPicPr>
          <p:cNvPr id="4" name="圖片 3"/>
          <p:cNvPicPr>
            <a:picLocks noChangeAspect="1"/>
          </p:cNvPicPr>
          <p:nvPr/>
        </p:nvPicPr>
        <p:blipFill>
          <a:blip r:embed="rId2"/>
          <a:stretch>
            <a:fillRect/>
          </a:stretch>
        </p:blipFill>
        <p:spPr>
          <a:xfrm>
            <a:off x="1095569" y="2055832"/>
            <a:ext cx="6506473" cy="4326113"/>
          </a:xfrm>
          <a:prstGeom prst="rect">
            <a:avLst/>
          </a:prstGeom>
        </p:spPr>
      </p:pic>
      <p:sp>
        <p:nvSpPr>
          <p:cNvPr id="3" name="內容版面配置區 2"/>
          <p:cNvSpPr>
            <a:spLocks noGrp="1"/>
          </p:cNvSpPr>
          <p:nvPr>
            <p:ph idx="1"/>
          </p:nvPr>
        </p:nvSpPr>
        <p:spPr>
          <a:xfrm>
            <a:off x="628650" y="1353829"/>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二線對四線解碼器</a:t>
            </a:r>
            <a:r>
              <a:rPr lang="zh-TW" altLang="en-US" dirty="0">
                <a:latin typeface="Microsoft JhengHei"/>
                <a:ea typeface="Microsoft JhengHei"/>
              </a:rPr>
              <a:t>（</a:t>
            </a:r>
            <a:r>
              <a:rPr lang="en-US" altLang="zh-TW" dirty="0">
                <a:latin typeface="Microsoft JhengHei"/>
                <a:ea typeface="標楷體"/>
              </a:rPr>
              <a:t>2-to-4 line decoder</a:t>
            </a:r>
            <a:r>
              <a:rPr lang="zh-TW" altLang="en-US" dirty="0">
                <a:latin typeface="Microsoft JhengHei"/>
                <a:ea typeface="Microsoft JhengHei"/>
              </a:rPr>
              <a:t>）</a:t>
            </a:r>
            <a:endParaRPr lang="zh-TW" dirty="0">
              <a:latin typeface="Microsoft JhengHei"/>
              <a:ea typeface="Microsoft JhengHei"/>
            </a:endParaRPr>
          </a:p>
        </p:txBody>
      </p:sp>
    </p:spTree>
    <p:extLst>
      <p:ext uri="{BB962C8B-B14F-4D97-AF65-F5344CB8AC3E}">
        <p14:creationId xmlns:p14="http://schemas.microsoft.com/office/powerpoint/2010/main" val="100805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99138"/>
            <a:ext cx="7886700" cy="1042745"/>
          </a:xfrm>
        </p:spPr>
        <p:txBody>
          <a:bodyPr>
            <a:normAutofit/>
          </a:bodyPr>
          <a:lstStyle/>
          <a:p>
            <a:r>
              <a:rPr lang="zh-TW" altLang="en-US" sz="4000" dirty="0"/>
              <a:t>解碼器</a:t>
            </a:r>
          </a:p>
        </p:txBody>
      </p:sp>
      <p:sp>
        <p:nvSpPr>
          <p:cNvPr id="3" name="內容版面配置區 2"/>
          <p:cNvSpPr>
            <a:spLocks noGrp="1"/>
          </p:cNvSpPr>
          <p:nvPr>
            <p:ph idx="1"/>
          </p:nvPr>
        </p:nvSpPr>
        <p:spPr>
          <a:xfrm>
            <a:off x="628650" y="1353829"/>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三線對八線解碼器</a:t>
            </a:r>
            <a:r>
              <a:rPr lang="zh-TW" altLang="en-US" dirty="0">
                <a:latin typeface="Microsoft JhengHei"/>
                <a:ea typeface="Microsoft JhengHei"/>
              </a:rPr>
              <a:t>（</a:t>
            </a:r>
            <a:r>
              <a:rPr lang="en-US" altLang="zh-TW" dirty="0">
                <a:latin typeface="Microsoft JhengHei"/>
                <a:ea typeface="Microsoft JhengHei"/>
              </a:rPr>
              <a:t>3-to-8 line decoder</a:t>
            </a:r>
            <a:r>
              <a:rPr lang="zh-TW" altLang="en-US" dirty="0">
                <a:latin typeface="Microsoft JhengHei"/>
                <a:ea typeface="Microsoft JhengHei"/>
              </a:rPr>
              <a:t>）</a:t>
            </a:r>
          </a:p>
        </p:txBody>
      </p:sp>
      <p:pic>
        <p:nvPicPr>
          <p:cNvPr id="4" name="圖片 3"/>
          <p:cNvPicPr>
            <a:picLocks noChangeAspect="1"/>
          </p:cNvPicPr>
          <p:nvPr/>
        </p:nvPicPr>
        <p:blipFill>
          <a:blip r:embed="rId2"/>
          <a:stretch>
            <a:fillRect/>
          </a:stretch>
        </p:blipFill>
        <p:spPr>
          <a:xfrm>
            <a:off x="2573571" y="1814762"/>
            <a:ext cx="3996857" cy="4944889"/>
          </a:xfrm>
          <a:prstGeom prst="rect">
            <a:avLst/>
          </a:prstGeom>
        </p:spPr>
      </p:pic>
    </p:spTree>
    <p:extLst>
      <p:ext uri="{BB962C8B-B14F-4D97-AF65-F5344CB8AC3E}">
        <p14:creationId xmlns:p14="http://schemas.microsoft.com/office/powerpoint/2010/main" val="96222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94187"/>
            <a:ext cx="7886700" cy="1042745"/>
          </a:xfrm>
        </p:spPr>
        <p:txBody>
          <a:bodyPr>
            <a:normAutofit/>
          </a:bodyPr>
          <a:lstStyle/>
          <a:p>
            <a:r>
              <a:rPr lang="zh-TW" altLang="en-US" sz="4000" dirty="0"/>
              <a:t>解碼器</a:t>
            </a:r>
          </a:p>
        </p:txBody>
      </p:sp>
      <p:sp>
        <p:nvSpPr>
          <p:cNvPr id="3" name="內容版面配置區 2"/>
          <p:cNvSpPr>
            <a:spLocks noGrp="1"/>
          </p:cNvSpPr>
          <p:nvPr>
            <p:ph idx="1"/>
          </p:nvPr>
        </p:nvSpPr>
        <p:spPr>
          <a:xfrm>
            <a:off x="628650" y="1353829"/>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致能控制</a:t>
            </a:r>
            <a:r>
              <a:rPr lang="zh-TW" altLang="en-US" b="1" dirty="0">
                <a:solidFill>
                  <a:srgbClr val="00B050"/>
                </a:solidFill>
                <a:latin typeface="Microsoft JhengHei"/>
                <a:ea typeface="標楷體"/>
              </a:rPr>
              <a:t>（</a:t>
            </a:r>
            <a:r>
              <a:rPr lang="en-US" altLang="zh-TW" b="1" dirty="0">
                <a:solidFill>
                  <a:srgbClr val="00B050"/>
                </a:solidFill>
                <a:latin typeface="Microsoft JhengHei"/>
                <a:ea typeface="標楷體"/>
              </a:rPr>
              <a:t>enable</a:t>
            </a:r>
            <a:r>
              <a:rPr lang="zh-TW" altLang="en-US" b="1" dirty="0">
                <a:solidFill>
                  <a:srgbClr val="00B050"/>
                </a:solidFill>
                <a:latin typeface="Microsoft JhengHei"/>
                <a:ea typeface="標楷體"/>
              </a:rPr>
              <a:t>）</a:t>
            </a:r>
            <a:endParaRPr lang="en-US" altLang="zh-TW" b="1" dirty="0">
              <a:solidFill>
                <a:srgbClr val="00B050"/>
              </a:solidFill>
              <a:latin typeface="Microsoft JhengHei"/>
              <a:ea typeface="標楷體"/>
            </a:endParaRPr>
          </a:p>
          <a:p>
            <a:pPr marL="457200" lvl="1" indent="0">
              <a:buNone/>
            </a:pPr>
            <a:r>
              <a:rPr lang="zh-TW" altLang="en-US" dirty="0">
                <a:latin typeface="Microsoft JhengHei"/>
                <a:ea typeface="Microsoft JhengHei"/>
              </a:rPr>
              <a:t>在解碼器中，常會有一個或多個</a:t>
            </a:r>
            <a:r>
              <a:rPr lang="zh-TW" altLang="en-US">
                <a:latin typeface="Microsoft JhengHei"/>
                <a:ea typeface="Microsoft JhengHei"/>
              </a:rPr>
              <a:t>致能控制</a:t>
            </a:r>
            <a:r>
              <a:rPr lang="zh-TW" altLang="en-US" dirty="0">
                <a:latin typeface="Microsoft JhengHei"/>
                <a:ea typeface="Microsoft JhengHei"/>
              </a:rPr>
              <a:t>端，它控制著解碼電路是否接受輸入信號。</a:t>
            </a:r>
          </a:p>
          <a:p>
            <a:pPr marL="457200" lvl="1" indent="0">
              <a:buNone/>
            </a:pPr>
            <a:r>
              <a:rPr lang="zh-TW" altLang="en-US" dirty="0">
                <a:latin typeface="Microsoft JhengHei"/>
                <a:ea typeface="Microsoft JhengHei"/>
              </a:rPr>
              <a:t>如下圖中，</a:t>
            </a:r>
            <a:r>
              <a:rPr lang="zh-TW" altLang="en-US" dirty="0">
                <a:solidFill>
                  <a:schemeClr val="accent1"/>
                </a:solidFill>
                <a:latin typeface="Microsoft JhengHei"/>
                <a:ea typeface="Microsoft JhengHei"/>
              </a:rPr>
              <a:t>每個 </a:t>
            </a:r>
            <a:r>
              <a:rPr lang="en-US" altLang="zh-TW" dirty="0">
                <a:solidFill>
                  <a:schemeClr val="accent1"/>
                </a:solidFill>
                <a:latin typeface="Microsoft JhengHei"/>
                <a:ea typeface="標楷體"/>
              </a:rPr>
              <a:t>AND </a:t>
            </a:r>
            <a:r>
              <a:rPr lang="zh-TW" altLang="en-US" dirty="0">
                <a:solidFill>
                  <a:schemeClr val="accent1"/>
                </a:solidFill>
                <a:latin typeface="Microsoft JhengHei"/>
                <a:ea typeface="Microsoft JhengHei"/>
              </a:rPr>
              <a:t>閘都多出一個輸入端，且被連接起來，形成致能控制時的情形</a:t>
            </a:r>
            <a:r>
              <a:rPr lang="zh-TW" altLang="en-US" dirty="0">
                <a:latin typeface="Microsoft JhengHei"/>
                <a:ea typeface="Microsoft JhengHei"/>
              </a:rPr>
              <a:t>；</a:t>
            </a:r>
            <a:r>
              <a:rPr lang="zh-TW" altLang="en-US" dirty="0">
                <a:solidFill>
                  <a:srgbClr val="003399"/>
                </a:solidFill>
                <a:latin typeface="Microsoft JhengHei"/>
                <a:ea typeface="Microsoft JhengHei"/>
              </a:rPr>
              <a:t>當致能控制端為 </a:t>
            </a:r>
            <a:r>
              <a:rPr lang="en-US" altLang="zh-TW" dirty="0">
                <a:solidFill>
                  <a:srgbClr val="003399"/>
                </a:solidFill>
                <a:latin typeface="Microsoft JhengHei"/>
                <a:ea typeface="標楷體"/>
              </a:rPr>
              <a:t>0</a:t>
            </a:r>
            <a:r>
              <a:rPr lang="zh-TW" altLang="en-US" dirty="0">
                <a:solidFill>
                  <a:srgbClr val="003399"/>
                </a:solidFill>
                <a:latin typeface="Microsoft JhengHei"/>
                <a:ea typeface="Microsoft JhengHei"/>
              </a:rPr>
              <a:t>，則不論 </a:t>
            </a:r>
            <a:r>
              <a:rPr lang="en-US" altLang="zh-TW" dirty="0">
                <a:solidFill>
                  <a:srgbClr val="003399"/>
                </a:solidFill>
                <a:latin typeface="Microsoft JhengHei"/>
                <a:ea typeface="標楷體"/>
              </a:rPr>
              <a:t>A</a:t>
            </a:r>
            <a:r>
              <a:rPr lang="zh-TW" altLang="en-US" dirty="0">
                <a:solidFill>
                  <a:srgbClr val="003399"/>
                </a:solidFill>
                <a:latin typeface="Microsoft JhengHei"/>
                <a:ea typeface="Microsoft JhengHei"/>
              </a:rPr>
              <a:t>、</a:t>
            </a:r>
            <a:r>
              <a:rPr lang="en-US" altLang="zh-TW" dirty="0">
                <a:solidFill>
                  <a:srgbClr val="003399"/>
                </a:solidFill>
                <a:latin typeface="Microsoft JhengHei"/>
                <a:ea typeface="標楷體"/>
              </a:rPr>
              <a:t>B</a:t>
            </a:r>
            <a:r>
              <a:rPr lang="zh-TW" altLang="en-US" dirty="0">
                <a:solidFill>
                  <a:srgbClr val="003399"/>
                </a:solidFill>
                <a:latin typeface="Microsoft JhengHei"/>
                <a:ea typeface="Microsoft JhengHei"/>
              </a:rPr>
              <a:t>、</a:t>
            </a:r>
            <a:r>
              <a:rPr lang="en-US" altLang="zh-TW" dirty="0">
                <a:solidFill>
                  <a:srgbClr val="003399"/>
                </a:solidFill>
                <a:latin typeface="Microsoft JhengHei"/>
                <a:ea typeface="標楷體"/>
              </a:rPr>
              <a:t>C </a:t>
            </a:r>
            <a:r>
              <a:rPr lang="zh-TW" altLang="en-US" dirty="0">
                <a:solidFill>
                  <a:srgbClr val="003399"/>
                </a:solidFill>
                <a:latin typeface="Microsoft JhengHei"/>
                <a:ea typeface="Microsoft JhengHei"/>
              </a:rPr>
              <a:t>的輸入為何，其輸出都為 </a:t>
            </a:r>
            <a:r>
              <a:rPr lang="en-US" altLang="zh-TW" dirty="0">
                <a:solidFill>
                  <a:srgbClr val="003399"/>
                </a:solidFill>
                <a:latin typeface="Microsoft JhengHei"/>
                <a:ea typeface="標楷體"/>
              </a:rPr>
              <a:t>0</a:t>
            </a:r>
            <a:r>
              <a:rPr lang="zh-TW" altLang="en-US" dirty="0">
                <a:solidFill>
                  <a:srgbClr val="003399"/>
                </a:solidFill>
                <a:latin typeface="Microsoft JhengHei"/>
                <a:ea typeface="Microsoft JhengHei"/>
              </a:rPr>
              <a:t>；換句話說，此時解碼器是被關閉的。</a:t>
            </a:r>
          </a:p>
          <a:p>
            <a:endParaRPr lang="zh-TW" altLang="en-US" dirty="0"/>
          </a:p>
        </p:txBody>
      </p:sp>
      <p:pic>
        <p:nvPicPr>
          <p:cNvPr id="4" name="圖片 3"/>
          <p:cNvPicPr>
            <a:picLocks noChangeAspect="1"/>
          </p:cNvPicPr>
          <p:nvPr/>
        </p:nvPicPr>
        <p:blipFill>
          <a:blip r:embed="rId2"/>
          <a:stretch>
            <a:fillRect/>
          </a:stretch>
        </p:blipFill>
        <p:spPr>
          <a:xfrm>
            <a:off x="2053571" y="4229894"/>
            <a:ext cx="5038725" cy="2209800"/>
          </a:xfrm>
          <a:prstGeom prst="rect">
            <a:avLst/>
          </a:prstGeom>
        </p:spPr>
      </p:pic>
    </p:spTree>
    <p:extLst>
      <p:ext uri="{BB962C8B-B14F-4D97-AF65-F5344CB8AC3E}">
        <p14:creationId xmlns:p14="http://schemas.microsoft.com/office/powerpoint/2010/main" val="162718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2845125"/>
            <a:ext cx="7886700" cy="1163573"/>
          </a:xfrm>
        </p:spPr>
        <p:txBody>
          <a:bodyPr anchor="ctr" anchorCtr="1">
            <a:normAutofit/>
          </a:bodyPr>
          <a:lstStyle/>
          <a:p>
            <a:pPr marL="0" indent="0">
              <a:buNone/>
            </a:pPr>
            <a:r>
              <a:rPr lang="zh-TW" altLang="en-US" sz="6000" dirty="0"/>
              <a:t>編碼器</a:t>
            </a:r>
            <a:endParaRPr lang="en-US" altLang="zh-TW" sz="6000" dirty="0"/>
          </a:p>
        </p:txBody>
      </p:sp>
    </p:spTree>
    <p:extLst>
      <p:ext uri="{BB962C8B-B14F-4D97-AF65-F5344CB8AC3E}">
        <p14:creationId xmlns:p14="http://schemas.microsoft.com/office/powerpoint/2010/main" val="131404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編碼器</a:t>
            </a:r>
          </a:p>
        </p:txBody>
      </p:sp>
      <p:sp>
        <p:nvSpPr>
          <p:cNvPr id="3" name="內容版面配置區 2"/>
          <p:cNvSpPr>
            <a:spLocks noGrp="1"/>
          </p:cNvSpPr>
          <p:nvPr>
            <p:ph idx="1"/>
          </p:nvPr>
        </p:nvSpPr>
        <p:spPr>
          <a:xfrm>
            <a:off x="628650" y="1357222"/>
            <a:ext cx="7886700" cy="4675967"/>
          </a:xfrm>
        </p:spPr>
        <p:txBody>
          <a:bodyPr vert="horz" lIns="91440" tIns="45720" rIns="91440" bIns="45720" rtlCol="0" anchor="t">
            <a:normAutofit/>
          </a:bodyPr>
          <a:lstStyle/>
          <a:p>
            <a:pPr>
              <a:lnSpc>
                <a:spcPct val="100000"/>
              </a:lnSpc>
            </a:pPr>
            <a:r>
              <a:rPr lang="zh-TW" altLang="en-US" sz="2500" dirty="0">
                <a:latin typeface="Microsoft JhengHei"/>
                <a:ea typeface="Microsoft JhengHei"/>
              </a:rPr>
              <a:t>解碼器是以 </a:t>
            </a:r>
            <a:r>
              <a:rPr lang="en-US" altLang="zh-TW" sz="2500" dirty="0">
                <a:latin typeface="Microsoft JhengHei"/>
                <a:ea typeface="標楷體"/>
              </a:rPr>
              <a:t>n </a:t>
            </a:r>
            <a:r>
              <a:rPr lang="zh-TW" altLang="en-US" sz="2500" dirty="0">
                <a:latin typeface="Microsoft JhengHei"/>
                <a:ea typeface="Microsoft JhengHei"/>
              </a:rPr>
              <a:t>位元輸入信號來選擇 </a:t>
            </a:r>
            <a:r>
              <a:rPr lang="en-US" altLang="zh-TW" sz="2500" dirty="0">
                <a:latin typeface="Microsoft JhengHei"/>
                <a:ea typeface="標楷體"/>
              </a:rPr>
              <a:t>m </a:t>
            </a:r>
            <a:r>
              <a:rPr lang="zh-TW" altLang="en-US" sz="2500" dirty="0">
                <a:latin typeface="Microsoft JhengHei"/>
                <a:ea typeface="Microsoft JhengHei"/>
              </a:rPr>
              <a:t>個輸出端，即依據輸入狀態來決定哪一輸出端被激發。也就是說，我們用解碼器的特定輸出端來辨認某一特定的輸入組合，</a:t>
            </a:r>
            <a:r>
              <a:rPr lang="zh-TW" altLang="en-US" sz="2500" dirty="0">
                <a:solidFill>
                  <a:srgbClr val="003399"/>
                </a:solidFill>
                <a:latin typeface="Microsoft JhengHei"/>
                <a:ea typeface="Microsoft JhengHei"/>
              </a:rPr>
              <a:t>而編碼器（</a:t>
            </a:r>
            <a:r>
              <a:rPr lang="en-US" altLang="zh-TW" sz="2500" dirty="0">
                <a:solidFill>
                  <a:srgbClr val="003399"/>
                </a:solidFill>
                <a:latin typeface="Microsoft JhengHei"/>
                <a:ea typeface="標楷體"/>
              </a:rPr>
              <a:t>encoder</a:t>
            </a:r>
            <a:r>
              <a:rPr lang="zh-TW" altLang="en-US" sz="2500" dirty="0">
                <a:solidFill>
                  <a:srgbClr val="003399"/>
                </a:solidFill>
                <a:latin typeface="Microsoft JhengHei"/>
                <a:ea typeface="Microsoft JhengHei"/>
              </a:rPr>
              <a:t>）則做相反的工作，它是針對不同的輸入，賦予特定的數碼輸出</a:t>
            </a:r>
            <a:r>
              <a:rPr lang="zh-TW" altLang="en-US" sz="2500" dirty="0">
                <a:latin typeface="Microsoft JhengHei"/>
                <a:ea typeface="Microsoft JhengHei"/>
              </a:rPr>
              <a:t>，如下圖所示，</a:t>
            </a:r>
            <a:r>
              <a:rPr lang="en-US" altLang="zh-TW" sz="2500" dirty="0">
                <a:solidFill>
                  <a:srgbClr val="FF0000"/>
                </a:solidFill>
                <a:latin typeface="Microsoft JhengHei"/>
                <a:ea typeface="標楷體"/>
              </a:rPr>
              <a:t>m </a:t>
            </a:r>
            <a:r>
              <a:rPr lang="zh-TW" altLang="en-US" sz="2500" dirty="0">
                <a:solidFill>
                  <a:srgbClr val="FF0000"/>
                </a:solidFill>
                <a:latin typeface="Microsoft JhengHei"/>
                <a:ea typeface="Microsoft JhengHei"/>
              </a:rPr>
              <a:t>個輸入端每次最多只有一個被激發</a:t>
            </a:r>
            <a:r>
              <a:rPr lang="zh-TW" altLang="en-US" sz="2500" dirty="0">
                <a:solidFill>
                  <a:schemeClr val="accent1"/>
                </a:solidFill>
                <a:latin typeface="Microsoft JhengHei"/>
                <a:ea typeface="Microsoft JhengHei"/>
              </a:rPr>
              <a:t>，而輸出端就會有一組 </a:t>
            </a:r>
            <a:r>
              <a:rPr lang="en-US" altLang="zh-TW" sz="2500" dirty="0">
                <a:solidFill>
                  <a:schemeClr val="accent1"/>
                </a:solidFill>
                <a:latin typeface="Microsoft JhengHei"/>
                <a:ea typeface="標楷體"/>
              </a:rPr>
              <a:t>n </a:t>
            </a:r>
            <a:r>
              <a:rPr lang="zh-TW" altLang="en-US" sz="2500" dirty="0">
                <a:solidFill>
                  <a:schemeClr val="accent1"/>
                </a:solidFill>
                <a:latin typeface="Microsoft JhengHei"/>
                <a:ea typeface="Microsoft JhengHei"/>
              </a:rPr>
              <a:t>位元碼送出與之對應</a:t>
            </a:r>
            <a:r>
              <a:rPr lang="zh-TW" altLang="en-US" sz="2500" dirty="0">
                <a:latin typeface="Microsoft JhengHei"/>
                <a:ea typeface="Microsoft JhengHei"/>
              </a:rPr>
              <a:t>。</a:t>
            </a:r>
          </a:p>
          <a:p>
            <a:endParaRPr lang="zh-TW" altLang="en-US" dirty="0"/>
          </a:p>
        </p:txBody>
      </p:sp>
      <p:pic>
        <p:nvPicPr>
          <p:cNvPr id="5" name="圖片 4"/>
          <p:cNvPicPr>
            <a:picLocks noChangeAspect="1"/>
          </p:cNvPicPr>
          <p:nvPr/>
        </p:nvPicPr>
        <p:blipFill>
          <a:blip r:embed="rId2"/>
          <a:stretch>
            <a:fillRect/>
          </a:stretch>
        </p:blipFill>
        <p:spPr>
          <a:xfrm>
            <a:off x="1439704" y="4281089"/>
            <a:ext cx="5881817" cy="2055583"/>
          </a:xfrm>
          <a:prstGeom prst="rect">
            <a:avLst/>
          </a:prstGeom>
        </p:spPr>
      </p:pic>
    </p:spTree>
    <p:extLst>
      <p:ext uri="{BB962C8B-B14F-4D97-AF65-F5344CB8AC3E}">
        <p14:creationId xmlns:p14="http://schemas.microsoft.com/office/powerpoint/2010/main" val="197453169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9DFE472CAEC1FD499237524AA6113DCD" ma:contentTypeVersion="13" ma:contentTypeDescription="建立新的文件。" ma:contentTypeScope="" ma:versionID="afb7d8d8915572675343e1cd55631f67">
  <xsd:schema xmlns:xsd="http://www.w3.org/2001/XMLSchema" xmlns:xs="http://www.w3.org/2001/XMLSchema" xmlns:p="http://schemas.microsoft.com/office/2006/metadata/properties" xmlns:ns2="15579555-90e4-4a66-8922-7ece08508977" xmlns:ns3="48f93eb0-af80-448e-9c7c-490f1e4d69c4" targetNamespace="http://schemas.microsoft.com/office/2006/metadata/properties" ma:root="true" ma:fieldsID="cd21bee825951eec93bd0c3cb51404a8" ns2:_="" ns3:_="">
    <xsd:import namespace="15579555-90e4-4a66-8922-7ece08508977"/>
    <xsd:import namespace="48f93eb0-af80-448e-9c7c-490f1e4d69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79555-90e4-4a66-8922-7ece08508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Location" ma:index="11" nillable="true" ma:displayName="Location" ma:indexed="true"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lcf76f155ced4ddcb4097134ff3c332f" ma:index="18" nillable="true" ma:taxonomy="true" ma:internalName="lcf76f155ced4ddcb4097134ff3c332f" ma:taxonomyFieldName="MediaServiceImageTags" ma:displayName="影像標籤" ma:readOnly="false" ma:fieldId="{5cf76f15-5ced-4ddc-b409-7134ff3c332f}" ma:taxonomyMulti="true" ma:sspId="5d63023d-ffa0-4c14-acc4-83752c74620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f93eb0-af80-448e-9c7c-490f1e4d69c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e74b6aa7-8e73-4f07-ada7-aea206cedbb6}" ma:internalName="TaxCatchAll" ma:showField="CatchAllData" ma:web="48f93eb0-af80-448e-9c7c-490f1e4d69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79555-90e4-4a66-8922-7ece08508977">
      <Terms xmlns="http://schemas.microsoft.com/office/infopath/2007/PartnerControls"/>
    </lcf76f155ced4ddcb4097134ff3c332f>
    <TaxCatchAll xmlns="48f93eb0-af80-448e-9c7c-490f1e4d69c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6FFA45-1955-4B8C-A5BC-C14D806150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79555-90e4-4a66-8922-7ece08508977"/>
    <ds:schemaRef ds:uri="48f93eb0-af80-448e-9c7c-490f1e4d69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71003C-015E-48D7-A1A6-11BCAC56B7FA}">
  <ds:schemaRefs>
    <ds:schemaRef ds:uri="http://purl.org/dc/elements/1.1/"/>
    <ds:schemaRef ds:uri="http://purl.org/dc/terms/"/>
    <ds:schemaRef ds:uri="http://schemas.microsoft.com/office/2006/documentManagement/types"/>
    <ds:schemaRef ds:uri="http://purl.org/dc/dcmitype/"/>
    <ds:schemaRef ds:uri="15579555-90e4-4a66-8922-7ece08508977"/>
    <ds:schemaRef ds:uri="http://schemas.microsoft.com/office/infopath/2007/PartnerControls"/>
    <ds:schemaRef ds:uri="48f93eb0-af80-448e-9c7c-490f1e4d69c4"/>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63186FB-0411-45F7-AA17-618EF05636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12033</TotalTime>
  <Words>1195</Words>
  <Application>Microsoft Office PowerPoint</Application>
  <PresentationFormat>如螢幕大小 (4:3)</PresentationFormat>
  <Paragraphs>72</Paragraphs>
  <Slides>26</Slides>
  <Notes>0</Notes>
  <HiddenSlides>0</HiddenSlides>
  <MMClips>0</MMClips>
  <ScaleCrop>false</ScaleCrop>
  <HeadingPairs>
    <vt:vector size="4" baseType="variant">
      <vt:variant>
        <vt:lpstr>佈景主題</vt:lpstr>
      </vt:variant>
      <vt:variant>
        <vt:i4>1</vt:i4>
      </vt:variant>
      <vt:variant>
        <vt:lpstr>投影片標題</vt:lpstr>
      </vt:variant>
      <vt:variant>
        <vt:i4>26</vt:i4>
      </vt:variant>
    </vt:vector>
  </HeadingPairs>
  <TitlesOfParts>
    <vt:vector size="27" baseType="lpstr">
      <vt:lpstr>Office 佈景主題</vt:lpstr>
      <vt:lpstr>組合邏輯設計</vt:lpstr>
      <vt:lpstr>Outline</vt:lpstr>
      <vt:lpstr>PowerPoint 簡報</vt:lpstr>
      <vt:lpstr>解碼器</vt:lpstr>
      <vt:lpstr>解碼器</vt:lpstr>
      <vt:lpstr>解碼器</vt:lpstr>
      <vt:lpstr>解碼器</vt:lpstr>
      <vt:lpstr>PowerPoint 簡報</vt:lpstr>
      <vt:lpstr>編碼器</vt:lpstr>
      <vt:lpstr>編碼器</vt:lpstr>
      <vt:lpstr>編碼器</vt:lpstr>
      <vt:lpstr>PowerPoint 簡報</vt:lpstr>
      <vt:lpstr>多工器</vt:lpstr>
      <vt:lpstr>多工器</vt:lpstr>
      <vt:lpstr>多工器</vt:lpstr>
      <vt:lpstr>PowerPoint 簡報</vt:lpstr>
      <vt:lpstr>解多工器</vt:lpstr>
      <vt:lpstr>解多工器</vt:lpstr>
      <vt:lpstr>解多工器</vt:lpstr>
      <vt:lpstr>示範（2-to-4 Line Decoder）</vt:lpstr>
      <vt:lpstr>示範（2-to-4 Line Decoder）</vt:lpstr>
      <vt:lpstr>作業</vt:lpstr>
      <vt:lpstr>3-to-8 Decoder with enable input control</vt:lpstr>
      <vt:lpstr>8-to-3 Line Encoder</vt:lpstr>
      <vt:lpstr>4-to-1 Line Multiplexer</vt:lpstr>
      <vt:lpstr>1-to-4 Line Demultiplexer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電子元件與儀器操作</dc:title>
  <dc:creator>patrick</dc:creator>
  <cp:lastModifiedBy>周育薇</cp:lastModifiedBy>
  <cp:revision>343</cp:revision>
  <cp:lastPrinted>2020-03-08T08:05:44Z</cp:lastPrinted>
  <dcterms:created xsi:type="dcterms:W3CDTF">2017-01-17T09:07:14Z</dcterms:created>
  <dcterms:modified xsi:type="dcterms:W3CDTF">2024-03-01T01:18:57Z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0x0101009DFE472CAEC1FD499237524AA6113DCD</vt:lpwstr>
  </property>
  <property fmtid="{D5CDD505-2E9C-101B-9397-08002B2CF9AE}" pid="3" name="MediaServiceImageTags">
    <vt:lpwstr/>
  </property>
</Properties>
</file>